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28" r:id="rId5"/>
    <p:sldId id="429" r:id="rId6"/>
    <p:sldId id="470" r:id="rId7"/>
    <p:sldId id="472" r:id="rId8"/>
    <p:sldId id="473" r:id="rId9"/>
    <p:sldId id="474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  <p:embeddedFont>
      <p:font typeface="Orly's Font 2" panose="020B0604020202020204" charset="0"/>
      <p:regular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D37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257300" y="285750"/>
            <a:ext cx="67437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ants and beetles are in the zoo?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828800" y="1575507"/>
            <a:ext cx="4343400" cy="3428163"/>
            <a:chOff x="1828800" y="1575507"/>
            <a:chExt cx="4343400" cy="3428163"/>
          </a:xfrm>
        </p:grpSpPr>
        <p:sp>
          <p:nvSpPr>
            <p:cNvPr id="21" name="Freeform 20"/>
            <p:cNvSpPr/>
            <p:nvPr/>
          </p:nvSpPr>
          <p:spPr>
            <a:xfrm>
              <a:off x="5132393" y="3244060"/>
              <a:ext cx="684610" cy="718340"/>
            </a:xfrm>
            <a:custGeom>
              <a:avLst/>
              <a:gdLst>
                <a:gd name="connsiteX0" fmla="*/ 297563 w 684610"/>
                <a:gd name="connsiteY0" fmla="*/ 661896 h 718340"/>
                <a:gd name="connsiteX1" fmla="*/ 162096 w 684610"/>
                <a:gd name="connsiteY1" fmla="*/ 424829 h 718340"/>
                <a:gd name="connsiteX2" fmla="*/ 116940 w 684610"/>
                <a:gd name="connsiteY2" fmla="*/ 357096 h 718340"/>
                <a:gd name="connsiteX3" fmla="*/ 26629 w 684610"/>
                <a:gd name="connsiteY3" fmla="*/ 86162 h 718340"/>
                <a:gd name="connsiteX4" fmla="*/ 4051 w 684610"/>
                <a:gd name="connsiteY4" fmla="*/ 7140 h 718340"/>
                <a:gd name="connsiteX5" fmla="*/ 37918 w 684610"/>
                <a:gd name="connsiteY5" fmla="*/ 41007 h 718340"/>
                <a:gd name="connsiteX6" fmla="*/ 83074 w 684610"/>
                <a:gd name="connsiteY6" fmla="*/ 108740 h 718340"/>
                <a:gd name="connsiteX7" fmla="*/ 173385 w 684610"/>
                <a:gd name="connsiteY7" fmla="*/ 142607 h 718340"/>
                <a:gd name="connsiteX8" fmla="*/ 342718 w 684610"/>
                <a:gd name="connsiteY8" fmla="*/ 255496 h 718340"/>
                <a:gd name="connsiteX9" fmla="*/ 376585 w 684610"/>
                <a:gd name="connsiteY9" fmla="*/ 278073 h 718340"/>
                <a:gd name="connsiteX10" fmla="*/ 410451 w 684610"/>
                <a:gd name="connsiteY10" fmla="*/ 300651 h 718340"/>
                <a:gd name="connsiteX11" fmla="*/ 466896 w 684610"/>
                <a:gd name="connsiteY11" fmla="*/ 357096 h 718340"/>
                <a:gd name="connsiteX12" fmla="*/ 523340 w 684610"/>
                <a:gd name="connsiteY12" fmla="*/ 424829 h 718340"/>
                <a:gd name="connsiteX13" fmla="*/ 591074 w 684610"/>
                <a:gd name="connsiteY13" fmla="*/ 469984 h 718340"/>
                <a:gd name="connsiteX14" fmla="*/ 658807 w 684610"/>
                <a:gd name="connsiteY14" fmla="*/ 537718 h 718340"/>
                <a:gd name="connsiteX15" fmla="*/ 658807 w 684610"/>
                <a:gd name="connsiteY15" fmla="*/ 605451 h 718340"/>
                <a:gd name="connsiteX16" fmla="*/ 579785 w 684610"/>
                <a:gd name="connsiteY16" fmla="*/ 616740 h 718340"/>
                <a:gd name="connsiteX17" fmla="*/ 534629 w 684610"/>
                <a:gd name="connsiteY17" fmla="*/ 628029 h 718340"/>
                <a:gd name="connsiteX18" fmla="*/ 466896 w 684610"/>
                <a:gd name="connsiteY18" fmla="*/ 650607 h 718340"/>
                <a:gd name="connsiteX19" fmla="*/ 331429 w 684610"/>
                <a:gd name="connsiteY19" fmla="*/ 718340 h 718340"/>
                <a:gd name="connsiteX20" fmla="*/ 297563 w 684610"/>
                <a:gd name="connsiteY20" fmla="*/ 718340 h 71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4610" h="718340">
                  <a:moveTo>
                    <a:pt x="297563" y="661896"/>
                  </a:moveTo>
                  <a:cubicBezTo>
                    <a:pt x="170056" y="491886"/>
                    <a:pt x="284896" y="658147"/>
                    <a:pt x="162096" y="424829"/>
                  </a:cubicBezTo>
                  <a:cubicBezTo>
                    <a:pt x="149458" y="400817"/>
                    <a:pt x="116940" y="357096"/>
                    <a:pt x="116940" y="357096"/>
                  </a:cubicBezTo>
                  <a:lnTo>
                    <a:pt x="26629" y="86162"/>
                  </a:lnTo>
                  <a:cubicBezTo>
                    <a:pt x="24411" y="79510"/>
                    <a:pt x="0" y="9165"/>
                    <a:pt x="4051" y="7140"/>
                  </a:cubicBezTo>
                  <a:cubicBezTo>
                    <a:pt x="18331" y="0"/>
                    <a:pt x="28116" y="28405"/>
                    <a:pt x="37918" y="41007"/>
                  </a:cubicBezTo>
                  <a:cubicBezTo>
                    <a:pt x="54577" y="62426"/>
                    <a:pt x="60496" y="93688"/>
                    <a:pt x="83074" y="108740"/>
                  </a:cubicBezTo>
                  <a:cubicBezTo>
                    <a:pt x="132905" y="141962"/>
                    <a:pt x="103636" y="128657"/>
                    <a:pt x="173385" y="142607"/>
                  </a:cubicBezTo>
                  <a:lnTo>
                    <a:pt x="342718" y="255496"/>
                  </a:lnTo>
                  <a:lnTo>
                    <a:pt x="376585" y="278073"/>
                  </a:lnTo>
                  <a:lnTo>
                    <a:pt x="410451" y="300651"/>
                  </a:lnTo>
                  <a:cubicBezTo>
                    <a:pt x="470656" y="390959"/>
                    <a:pt x="391639" y="281840"/>
                    <a:pt x="466896" y="357096"/>
                  </a:cubicBezTo>
                  <a:cubicBezTo>
                    <a:pt x="532116" y="422315"/>
                    <a:pt x="440124" y="360106"/>
                    <a:pt x="523340" y="424829"/>
                  </a:cubicBezTo>
                  <a:cubicBezTo>
                    <a:pt x="544759" y="441488"/>
                    <a:pt x="571887" y="450796"/>
                    <a:pt x="591074" y="469984"/>
                  </a:cubicBezTo>
                  <a:lnTo>
                    <a:pt x="658807" y="537718"/>
                  </a:lnTo>
                  <a:cubicBezTo>
                    <a:pt x="663108" y="550620"/>
                    <a:pt x="684610" y="592549"/>
                    <a:pt x="658807" y="605451"/>
                  </a:cubicBezTo>
                  <a:cubicBezTo>
                    <a:pt x="635008" y="617351"/>
                    <a:pt x="605964" y="611980"/>
                    <a:pt x="579785" y="616740"/>
                  </a:cubicBezTo>
                  <a:cubicBezTo>
                    <a:pt x="564520" y="619515"/>
                    <a:pt x="549490" y="623571"/>
                    <a:pt x="534629" y="628029"/>
                  </a:cubicBezTo>
                  <a:cubicBezTo>
                    <a:pt x="511834" y="634868"/>
                    <a:pt x="486698" y="637406"/>
                    <a:pt x="466896" y="650607"/>
                  </a:cubicBezTo>
                  <a:cubicBezTo>
                    <a:pt x="432650" y="673438"/>
                    <a:pt x="378167" y="718340"/>
                    <a:pt x="331429" y="718340"/>
                  </a:cubicBezTo>
                  <a:lnTo>
                    <a:pt x="297563" y="718340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1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grass.png"/>
            <p:cNvPicPr>
              <a:picLocks noChangeAspect="1"/>
            </p:cNvPicPr>
            <p:nvPr/>
          </p:nvPicPr>
          <p:blipFill>
            <a:blip r:embed="rId3" cstate="print"/>
            <a:srcRect l="53418" t="69669" r="5562" b="2793"/>
            <a:stretch>
              <a:fillRect/>
            </a:stretch>
          </p:blipFill>
          <p:spPr>
            <a:xfrm rot="20285463">
              <a:off x="2500042" y="3598851"/>
              <a:ext cx="1371600" cy="800100"/>
            </a:xfrm>
            <a:prstGeom prst="rect">
              <a:avLst/>
            </a:prstGeom>
          </p:spPr>
        </p:pic>
        <p:pic>
          <p:nvPicPr>
            <p:cNvPr id="12" name="Picture 11" descr="grass.png"/>
            <p:cNvPicPr>
              <a:picLocks noChangeAspect="1"/>
            </p:cNvPicPr>
            <p:nvPr/>
          </p:nvPicPr>
          <p:blipFill>
            <a:blip r:embed="rId3" cstate="print"/>
            <a:srcRect l="53418" t="69669" r="5562" b="2793"/>
            <a:stretch>
              <a:fillRect/>
            </a:stretch>
          </p:blipFill>
          <p:spPr>
            <a:xfrm rot="20285463">
              <a:off x="3985942" y="3484551"/>
              <a:ext cx="1371600" cy="800100"/>
            </a:xfrm>
            <a:prstGeom prst="rect">
              <a:avLst/>
            </a:prstGeom>
          </p:spPr>
        </p:pic>
        <p:pic>
          <p:nvPicPr>
            <p:cNvPr id="11" name="Picture 10" descr="grass.png"/>
            <p:cNvPicPr>
              <a:picLocks noChangeAspect="1"/>
            </p:cNvPicPr>
            <p:nvPr/>
          </p:nvPicPr>
          <p:blipFill>
            <a:blip r:embed="rId3" cstate="print"/>
            <a:srcRect l="53418" t="69669" r="5562" b="2793"/>
            <a:stretch>
              <a:fillRect/>
            </a:stretch>
          </p:blipFill>
          <p:spPr>
            <a:xfrm rot="20285463">
              <a:off x="2842942" y="3941751"/>
              <a:ext cx="1371600" cy="800100"/>
            </a:xfrm>
            <a:prstGeom prst="rect">
              <a:avLst/>
            </a:prstGeom>
          </p:spPr>
        </p:pic>
        <p:pic>
          <p:nvPicPr>
            <p:cNvPr id="6" name="Picture 5" descr="insect zoo.png"/>
            <p:cNvPicPr>
              <a:picLocks noChangeAspect="1"/>
            </p:cNvPicPr>
            <p:nvPr/>
          </p:nvPicPr>
          <p:blipFill>
            <a:blip r:embed="rId4" cstate="print"/>
            <a:srcRect l="13750" t="-24" r="15000"/>
            <a:stretch>
              <a:fillRect/>
            </a:stretch>
          </p:blipFill>
          <p:spPr>
            <a:xfrm>
              <a:off x="1828800" y="1575507"/>
              <a:ext cx="4343400" cy="3428163"/>
            </a:xfrm>
            <a:prstGeom prst="rect">
              <a:avLst/>
            </a:prstGeom>
          </p:spPr>
        </p:pic>
        <p:pic>
          <p:nvPicPr>
            <p:cNvPr id="8" name="Picture 7" descr="tree top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540285">
              <a:off x="3281812" y="2994936"/>
              <a:ext cx="2248214" cy="885949"/>
            </a:xfrm>
            <a:prstGeom prst="rect">
              <a:avLst/>
            </a:prstGeom>
          </p:spPr>
        </p:pic>
        <p:pic>
          <p:nvPicPr>
            <p:cNvPr id="10" name="Picture 9" descr="tree top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43200" y="3143250"/>
              <a:ext cx="2248214" cy="885949"/>
            </a:xfrm>
            <a:prstGeom prst="rect">
              <a:avLst/>
            </a:prstGeom>
          </p:spPr>
        </p:pic>
        <p:pic>
          <p:nvPicPr>
            <p:cNvPr id="26" name="Picture 25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>
              <a:off x="3771900" y="3371850"/>
              <a:ext cx="718457" cy="457200"/>
            </a:xfrm>
            <a:prstGeom prst="rect">
              <a:avLst/>
            </a:prstGeom>
          </p:spPr>
        </p:pic>
        <p:pic>
          <p:nvPicPr>
            <p:cNvPr id="9" name="Picture 8" descr="tree top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540285">
              <a:off x="3510412" y="3120523"/>
              <a:ext cx="2248214" cy="885949"/>
            </a:xfrm>
            <a:prstGeom prst="rect">
              <a:avLst/>
            </a:prstGeom>
          </p:spPr>
        </p:pic>
        <p:sp>
          <p:nvSpPr>
            <p:cNvPr id="17" name="Freeform 16"/>
            <p:cNvSpPr/>
            <p:nvPr/>
          </p:nvSpPr>
          <p:spPr>
            <a:xfrm>
              <a:off x="2099733" y="3829050"/>
              <a:ext cx="869245" cy="1036461"/>
            </a:xfrm>
            <a:custGeom>
              <a:avLst/>
              <a:gdLst>
                <a:gd name="connsiteX0" fmla="*/ 45156 w 869245"/>
                <a:gd name="connsiteY0" fmla="*/ 76147 h 979258"/>
                <a:gd name="connsiteX1" fmla="*/ 214489 w 869245"/>
                <a:gd name="connsiteY1" fmla="*/ 290636 h 979258"/>
                <a:gd name="connsiteX2" fmla="*/ 270934 w 869245"/>
                <a:gd name="connsiteY2" fmla="*/ 335791 h 979258"/>
                <a:gd name="connsiteX3" fmla="*/ 327378 w 869245"/>
                <a:gd name="connsiteY3" fmla="*/ 392236 h 979258"/>
                <a:gd name="connsiteX4" fmla="*/ 383823 w 869245"/>
                <a:gd name="connsiteY4" fmla="*/ 448680 h 979258"/>
                <a:gd name="connsiteX5" fmla="*/ 406400 w 869245"/>
                <a:gd name="connsiteY5" fmla="*/ 482547 h 979258"/>
                <a:gd name="connsiteX6" fmla="*/ 474134 w 869245"/>
                <a:gd name="connsiteY6" fmla="*/ 550280 h 979258"/>
                <a:gd name="connsiteX7" fmla="*/ 530578 w 869245"/>
                <a:gd name="connsiteY7" fmla="*/ 606725 h 979258"/>
                <a:gd name="connsiteX8" fmla="*/ 609600 w 869245"/>
                <a:gd name="connsiteY8" fmla="*/ 697036 h 979258"/>
                <a:gd name="connsiteX9" fmla="*/ 632178 w 869245"/>
                <a:gd name="connsiteY9" fmla="*/ 730903 h 979258"/>
                <a:gd name="connsiteX10" fmla="*/ 666045 w 869245"/>
                <a:gd name="connsiteY10" fmla="*/ 798636 h 979258"/>
                <a:gd name="connsiteX11" fmla="*/ 699911 w 869245"/>
                <a:gd name="connsiteY11" fmla="*/ 809925 h 979258"/>
                <a:gd name="connsiteX12" fmla="*/ 733778 w 869245"/>
                <a:gd name="connsiteY12" fmla="*/ 843791 h 979258"/>
                <a:gd name="connsiteX13" fmla="*/ 767645 w 869245"/>
                <a:gd name="connsiteY13" fmla="*/ 866369 h 979258"/>
                <a:gd name="connsiteX14" fmla="*/ 812800 w 869245"/>
                <a:gd name="connsiteY14" fmla="*/ 934103 h 979258"/>
                <a:gd name="connsiteX15" fmla="*/ 835378 w 869245"/>
                <a:gd name="connsiteY15" fmla="*/ 967969 h 979258"/>
                <a:gd name="connsiteX16" fmla="*/ 869245 w 869245"/>
                <a:gd name="connsiteY16" fmla="*/ 979258 h 979258"/>
                <a:gd name="connsiteX17" fmla="*/ 846667 w 869245"/>
                <a:gd name="connsiteY17" fmla="*/ 945391 h 979258"/>
                <a:gd name="connsiteX18" fmla="*/ 824089 w 869245"/>
                <a:gd name="connsiteY18" fmla="*/ 866369 h 979258"/>
                <a:gd name="connsiteX19" fmla="*/ 812800 w 869245"/>
                <a:gd name="connsiteY19" fmla="*/ 832503 h 979258"/>
                <a:gd name="connsiteX20" fmla="*/ 778934 w 869245"/>
                <a:gd name="connsiteY20" fmla="*/ 651880 h 979258"/>
                <a:gd name="connsiteX21" fmla="*/ 756356 w 869245"/>
                <a:gd name="connsiteY21" fmla="*/ 618014 h 979258"/>
                <a:gd name="connsiteX22" fmla="*/ 699911 w 869245"/>
                <a:gd name="connsiteY22" fmla="*/ 516414 h 979258"/>
                <a:gd name="connsiteX23" fmla="*/ 632178 w 869245"/>
                <a:gd name="connsiteY23" fmla="*/ 448680 h 979258"/>
                <a:gd name="connsiteX24" fmla="*/ 553156 w 869245"/>
                <a:gd name="connsiteY24" fmla="*/ 358369 h 979258"/>
                <a:gd name="connsiteX25" fmla="*/ 508000 w 869245"/>
                <a:gd name="connsiteY25" fmla="*/ 290636 h 979258"/>
                <a:gd name="connsiteX26" fmla="*/ 428978 w 869245"/>
                <a:gd name="connsiteY26" fmla="*/ 189036 h 979258"/>
                <a:gd name="connsiteX27" fmla="*/ 383823 w 869245"/>
                <a:gd name="connsiteY27" fmla="*/ 121303 h 979258"/>
                <a:gd name="connsiteX28" fmla="*/ 361245 w 869245"/>
                <a:gd name="connsiteY28" fmla="*/ 87436 h 979258"/>
                <a:gd name="connsiteX29" fmla="*/ 327378 w 869245"/>
                <a:gd name="connsiteY29" fmla="*/ 64858 h 979258"/>
                <a:gd name="connsiteX30" fmla="*/ 316089 w 869245"/>
                <a:gd name="connsiteY30" fmla="*/ 8414 h 979258"/>
                <a:gd name="connsiteX31" fmla="*/ 282223 w 869245"/>
                <a:gd name="connsiteY31" fmla="*/ 19703 h 979258"/>
                <a:gd name="connsiteX32" fmla="*/ 191911 w 869245"/>
                <a:gd name="connsiteY32" fmla="*/ 42280 h 979258"/>
                <a:gd name="connsiteX33" fmla="*/ 101600 w 869245"/>
                <a:gd name="connsiteY33" fmla="*/ 98725 h 979258"/>
                <a:gd name="connsiteX34" fmla="*/ 67734 w 869245"/>
                <a:gd name="connsiteY34" fmla="*/ 110014 h 979258"/>
                <a:gd name="connsiteX35" fmla="*/ 33867 w 869245"/>
                <a:gd name="connsiteY35" fmla="*/ 121303 h 979258"/>
                <a:gd name="connsiteX36" fmla="*/ 0 w 869245"/>
                <a:gd name="connsiteY36" fmla="*/ 110014 h 97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69245" h="979258">
                  <a:moveTo>
                    <a:pt x="45156" y="76147"/>
                  </a:moveTo>
                  <a:cubicBezTo>
                    <a:pt x="17631" y="213772"/>
                    <a:pt x="21706" y="108562"/>
                    <a:pt x="214489" y="290636"/>
                  </a:cubicBezTo>
                  <a:cubicBezTo>
                    <a:pt x="270192" y="343245"/>
                    <a:pt x="200932" y="312459"/>
                    <a:pt x="270934" y="335791"/>
                  </a:cubicBezTo>
                  <a:cubicBezTo>
                    <a:pt x="331136" y="426098"/>
                    <a:pt x="252122" y="316980"/>
                    <a:pt x="327378" y="392236"/>
                  </a:cubicBezTo>
                  <a:cubicBezTo>
                    <a:pt x="402634" y="467492"/>
                    <a:pt x="293516" y="388478"/>
                    <a:pt x="383823" y="448680"/>
                  </a:cubicBezTo>
                  <a:cubicBezTo>
                    <a:pt x="391349" y="459969"/>
                    <a:pt x="397386" y="472407"/>
                    <a:pt x="406400" y="482547"/>
                  </a:cubicBezTo>
                  <a:cubicBezTo>
                    <a:pt x="427613" y="506412"/>
                    <a:pt x="456423" y="523712"/>
                    <a:pt x="474134" y="550280"/>
                  </a:cubicBezTo>
                  <a:cubicBezTo>
                    <a:pt x="504237" y="595436"/>
                    <a:pt x="485422" y="576621"/>
                    <a:pt x="530578" y="606725"/>
                  </a:cubicBezTo>
                  <a:cubicBezTo>
                    <a:pt x="583260" y="685747"/>
                    <a:pt x="553156" y="659406"/>
                    <a:pt x="609600" y="697036"/>
                  </a:cubicBezTo>
                  <a:cubicBezTo>
                    <a:pt x="617126" y="708325"/>
                    <a:pt x="626110" y="718768"/>
                    <a:pt x="632178" y="730903"/>
                  </a:cubicBezTo>
                  <a:cubicBezTo>
                    <a:pt x="645812" y="758171"/>
                    <a:pt x="639085" y="777067"/>
                    <a:pt x="666045" y="798636"/>
                  </a:cubicBezTo>
                  <a:cubicBezTo>
                    <a:pt x="675337" y="806070"/>
                    <a:pt x="688622" y="806162"/>
                    <a:pt x="699911" y="809925"/>
                  </a:cubicBezTo>
                  <a:cubicBezTo>
                    <a:pt x="711200" y="821214"/>
                    <a:pt x="721513" y="833571"/>
                    <a:pt x="733778" y="843791"/>
                  </a:cubicBezTo>
                  <a:cubicBezTo>
                    <a:pt x="744201" y="852477"/>
                    <a:pt x="758711" y="856158"/>
                    <a:pt x="767645" y="866369"/>
                  </a:cubicBezTo>
                  <a:cubicBezTo>
                    <a:pt x="785514" y="886790"/>
                    <a:pt x="797748" y="911525"/>
                    <a:pt x="812800" y="934103"/>
                  </a:cubicBezTo>
                  <a:cubicBezTo>
                    <a:pt x="820326" y="945392"/>
                    <a:pt x="822507" y="963679"/>
                    <a:pt x="835378" y="967969"/>
                  </a:cubicBezTo>
                  <a:lnTo>
                    <a:pt x="869245" y="979258"/>
                  </a:lnTo>
                  <a:cubicBezTo>
                    <a:pt x="861719" y="967969"/>
                    <a:pt x="852735" y="957526"/>
                    <a:pt x="846667" y="945391"/>
                  </a:cubicBezTo>
                  <a:cubicBezTo>
                    <a:pt x="837644" y="927345"/>
                    <a:pt x="828912" y="883250"/>
                    <a:pt x="824089" y="866369"/>
                  </a:cubicBezTo>
                  <a:cubicBezTo>
                    <a:pt x="820820" y="854928"/>
                    <a:pt x="816563" y="843792"/>
                    <a:pt x="812800" y="832503"/>
                  </a:cubicBezTo>
                  <a:cubicBezTo>
                    <a:pt x="807759" y="802259"/>
                    <a:pt x="784948" y="660900"/>
                    <a:pt x="778934" y="651880"/>
                  </a:cubicBezTo>
                  <a:lnTo>
                    <a:pt x="756356" y="618014"/>
                  </a:lnTo>
                  <a:cubicBezTo>
                    <a:pt x="742160" y="575426"/>
                    <a:pt x="738729" y="555233"/>
                    <a:pt x="699911" y="516414"/>
                  </a:cubicBezTo>
                  <a:cubicBezTo>
                    <a:pt x="677333" y="493836"/>
                    <a:pt x="649889" y="475247"/>
                    <a:pt x="632178" y="448680"/>
                  </a:cubicBezTo>
                  <a:cubicBezTo>
                    <a:pt x="579497" y="369658"/>
                    <a:pt x="609601" y="395999"/>
                    <a:pt x="553156" y="358369"/>
                  </a:cubicBezTo>
                  <a:cubicBezTo>
                    <a:pt x="538104" y="335791"/>
                    <a:pt x="527187" y="309824"/>
                    <a:pt x="508000" y="290636"/>
                  </a:cubicBezTo>
                  <a:cubicBezTo>
                    <a:pt x="454947" y="237582"/>
                    <a:pt x="482989" y="270052"/>
                    <a:pt x="428978" y="189036"/>
                  </a:cubicBezTo>
                  <a:lnTo>
                    <a:pt x="383823" y="121303"/>
                  </a:lnTo>
                  <a:cubicBezTo>
                    <a:pt x="376297" y="110014"/>
                    <a:pt x="372534" y="94962"/>
                    <a:pt x="361245" y="87436"/>
                  </a:cubicBezTo>
                  <a:lnTo>
                    <a:pt x="327378" y="64858"/>
                  </a:lnTo>
                  <a:cubicBezTo>
                    <a:pt x="323615" y="46043"/>
                    <a:pt x="329656" y="21981"/>
                    <a:pt x="316089" y="8414"/>
                  </a:cubicBezTo>
                  <a:cubicBezTo>
                    <a:pt x="307675" y="0"/>
                    <a:pt x="293767" y="16817"/>
                    <a:pt x="282223" y="19703"/>
                  </a:cubicBezTo>
                  <a:lnTo>
                    <a:pt x="191911" y="42280"/>
                  </a:lnTo>
                  <a:cubicBezTo>
                    <a:pt x="156133" y="95950"/>
                    <a:pt x="182205" y="71856"/>
                    <a:pt x="101600" y="98725"/>
                  </a:cubicBezTo>
                  <a:lnTo>
                    <a:pt x="67734" y="110014"/>
                  </a:lnTo>
                  <a:lnTo>
                    <a:pt x="33867" y="121303"/>
                  </a:lnTo>
                  <a:lnTo>
                    <a:pt x="0" y="110014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1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>
              <a:off x="3086100" y="3829050"/>
              <a:ext cx="718457" cy="457200"/>
            </a:xfrm>
            <a:prstGeom prst="rect">
              <a:avLst/>
            </a:prstGeom>
          </p:spPr>
        </p:pic>
        <p:pic>
          <p:nvPicPr>
            <p:cNvPr id="25" name="Picture 24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 rot="1796506">
              <a:off x="2123555" y="3749238"/>
              <a:ext cx="718457" cy="457200"/>
            </a:xfrm>
            <a:prstGeom prst="rect">
              <a:avLst/>
            </a:prstGeom>
          </p:spPr>
        </p:pic>
        <p:pic>
          <p:nvPicPr>
            <p:cNvPr id="27" name="Picture 26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 rot="2827053">
              <a:off x="4800600" y="3486150"/>
              <a:ext cx="718457" cy="457200"/>
            </a:xfrm>
            <a:prstGeom prst="rect">
              <a:avLst/>
            </a:prstGeom>
          </p:spPr>
        </p:pic>
        <p:pic>
          <p:nvPicPr>
            <p:cNvPr id="23" name="Picture 22" descr="beetle.png"/>
            <p:cNvPicPr>
              <a:picLocks noChangeAspect="1"/>
            </p:cNvPicPr>
            <p:nvPr/>
          </p:nvPicPr>
          <p:blipFill>
            <a:blip r:embed="rId7" cstate="print"/>
            <a:srcRect l="28750" t="7757" r="22500" b="12204"/>
            <a:stretch>
              <a:fillRect/>
            </a:stretch>
          </p:blipFill>
          <p:spPr>
            <a:xfrm rot="19668095">
              <a:off x="5148103" y="2594931"/>
              <a:ext cx="703422" cy="649312"/>
            </a:xfrm>
            <a:prstGeom prst="rect">
              <a:avLst/>
            </a:prstGeom>
          </p:spPr>
        </p:pic>
        <p:pic>
          <p:nvPicPr>
            <p:cNvPr id="24" name="Picture 23" descr="beetle.png"/>
            <p:cNvPicPr>
              <a:picLocks noChangeAspect="1"/>
            </p:cNvPicPr>
            <p:nvPr/>
          </p:nvPicPr>
          <p:blipFill>
            <a:blip r:embed="rId7" cstate="print"/>
            <a:srcRect l="28750" t="7757" r="22500" b="12204"/>
            <a:stretch>
              <a:fillRect/>
            </a:stretch>
          </p:blipFill>
          <p:spPr>
            <a:xfrm rot="1658521">
              <a:off x="4225280" y="3040769"/>
              <a:ext cx="703422" cy="649312"/>
            </a:xfrm>
            <a:prstGeom prst="rect">
              <a:avLst/>
            </a:prstGeom>
          </p:spPr>
        </p:pic>
        <p:pic>
          <p:nvPicPr>
            <p:cNvPr id="32" name="Picture 31" descr="beetle.png"/>
            <p:cNvPicPr>
              <a:picLocks noChangeAspect="1"/>
            </p:cNvPicPr>
            <p:nvPr/>
          </p:nvPicPr>
          <p:blipFill>
            <a:blip r:embed="rId7" cstate="print"/>
            <a:srcRect l="28750" t="7757" r="22500" b="12204"/>
            <a:stretch>
              <a:fillRect/>
            </a:stretch>
          </p:blipFill>
          <p:spPr>
            <a:xfrm rot="2484834">
              <a:off x="3098614" y="4094824"/>
              <a:ext cx="703422" cy="64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37310"/>
            <a:ext cx="7886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writing equations.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371421"/>
            <a:ext cx="83439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writing equations.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an equation?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 descr="Zim blue shirt.png"/>
          <p:cNvPicPr>
            <a:picLocks noChangeAspect="1"/>
          </p:cNvPicPr>
          <p:nvPr/>
        </p:nvPicPr>
        <p:blipFill>
          <a:blip r:embed="rId3" cstate="print"/>
          <a:srcRect l="40000" r="41250"/>
          <a:stretch>
            <a:fillRect/>
          </a:stretch>
        </p:blipFill>
        <p:spPr>
          <a:xfrm>
            <a:off x="685800" y="1429084"/>
            <a:ext cx="1143000" cy="3427329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 flipV="1">
            <a:off x="1943100" y="2114550"/>
            <a:ext cx="26289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6"/>
          </a:solidFill>
          <a:ln w="38100">
            <a:solidFill>
              <a:schemeClr val="accent5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1943100" y="2343150"/>
            <a:ext cx="274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number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sentence with an equal sign.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0" y="2571750"/>
            <a:ext cx="285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 + 1 = 2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43500" y="3371850"/>
            <a:ext cx="285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= 5 + 3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001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an equals sign means the answer is here.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95900" y="3524250"/>
            <a:ext cx="285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= 5 + 3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342900" y="1200150"/>
            <a:ext cx="857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Both sides are  the same – they are equal!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18066" y="2686050"/>
            <a:ext cx="3498144" cy="1600200"/>
            <a:chOff x="618066" y="2686050"/>
            <a:chExt cx="3498144" cy="1600200"/>
          </a:xfrm>
        </p:grpSpPr>
        <p:sp>
          <p:nvSpPr>
            <p:cNvPr id="11" name="Isosceles Triangle 10"/>
            <p:cNvSpPr/>
            <p:nvPr/>
          </p:nvSpPr>
          <p:spPr>
            <a:xfrm>
              <a:off x="1485900" y="2686050"/>
              <a:ext cx="1622778" cy="1600200"/>
            </a:xfrm>
            <a:prstGeom prst="triangl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1028700" y="2686050"/>
              <a:ext cx="26289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sosceles Triangle 14"/>
            <p:cNvSpPr/>
            <p:nvPr/>
          </p:nvSpPr>
          <p:spPr>
            <a:xfrm>
              <a:off x="3201810" y="2686050"/>
              <a:ext cx="914400" cy="1028700"/>
            </a:xfrm>
            <a:prstGeom prst="triangl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>
              <a:off x="618066" y="2686050"/>
              <a:ext cx="914400" cy="1028700"/>
            </a:xfrm>
            <a:prstGeom prst="triangl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16656" y="3325284"/>
            <a:ext cx="91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 + 1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29000" y="3316827"/>
            <a:ext cx="495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57400" y="2283885"/>
            <a:ext cx="571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143500" y="2800350"/>
            <a:ext cx="285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 + 1 = 2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46666" y="3325284"/>
            <a:ext cx="45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05667" y="3347862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5+3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42" name="Picture 2" descr="https://lh4.googleusercontent.com/EvclZLRsI4xz-Uk5JKwxEMAbUUYC6yJ0XbAx-2PpkMe-k7iLEA-yrD4DGMechCQMVZFyZ-0Nfed_mXerVZOtz5jPZsHQZiVQVBH8KVB6QXOPMBNMi2o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1900" y="1085850"/>
            <a:ext cx="1085581" cy="11334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9" grpId="0"/>
      <p:bldP spid="10" grpId="0" build="p"/>
      <p:bldP spid="17" grpId="0"/>
      <p:bldP spid="17" grpId="1"/>
      <p:bldP spid="18" grpId="0"/>
      <p:bldP spid="18" grpId="1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At the Children’s Museum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Zim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found the Insect Zoo.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4234" y="2000250"/>
            <a:ext cx="3602566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were 7 ants and some beetles in the zoo. There were 15 insects in the zoo. Then 4 beetles were added. How many beetles are there now?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71500" y="1998840"/>
            <a:ext cx="3543300" cy="2913813"/>
            <a:chOff x="1828800" y="1575507"/>
            <a:chExt cx="4343400" cy="3428163"/>
          </a:xfrm>
        </p:grpSpPr>
        <p:sp>
          <p:nvSpPr>
            <p:cNvPr id="23" name="Freeform 22"/>
            <p:cNvSpPr/>
            <p:nvPr/>
          </p:nvSpPr>
          <p:spPr>
            <a:xfrm>
              <a:off x="5132393" y="3244060"/>
              <a:ext cx="684610" cy="718340"/>
            </a:xfrm>
            <a:custGeom>
              <a:avLst/>
              <a:gdLst>
                <a:gd name="connsiteX0" fmla="*/ 297563 w 684610"/>
                <a:gd name="connsiteY0" fmla="*/ 661896 h 718340"/>
                <a:gd name="connsiteX1" fmla="*/ 162096 w 684610"/>
                <a:gd name="connsiteY1" fmla="*/ 424829 h 718340"/>
                <a:gd name="connsiteX2" fmla="*/ 116940 w 684610"/>
                <a:gd name="connsiteY2" fmla="*/ 357096 h 718340"/>
                <a:gd name="connsiteX3" fmla="*/ 26629 w 684610"/>
                <a:gd name="connsiteY3" fmla="*/ 86162 h 718340"/>
                <a:gd name="connsiteX4" fmla="*/ 4051 w 684610"/>
                <a:gd name="connsiteY4" fmla="*/ 7140 h 718340"/>
                <a:gd name="connsiteX5" fmla="*/ 37918 w 684610"/>
                <a:gd name="connsiteY5" fmla="*/ 41007 h 718340"/>
                <a:gd name="connsiteX6" fmla="*/ 83074 w 684610"/>
                <a:gd name="connsiteY6" fmla="*/ 108740 h 718340"/>
                <a:gd name="connsiteX7" fmla="*/ 173385 w 684610"/>
                <a:gd name="connsiteY7" fmla="*/ 142607 h 718340"/>
                <a:gd name="connsiteX8" fmla="*/ 342718 w 684610"/>
                <a:gd name="connsiteY8" fmla="*/ 255496 h 718340"/>
                <a:gd name="connsiteX9" fmla="*/ 376585 w 684610"/>
                <a:gd name="connsiteY9" fmla="*/ 278073 h 718340"/>
                <a:gd name="connsiteX10" fmla="*/ 410451 w 684610"/>
                <a:gd name="connsiteY10" fmla="*/ 300651 h 718340"/>
                <a:gd name="connsiteX11" fmla="*/ 466896 w 684610"/>
                <a:gd name="connsiteY11" fmla="*/ 357096 h 718340"/>
                <a:gd name="connsiteX12" fmla="*/ 523340 w 684610"/>
                <a:gd name="connsiteY12" fmla="*/ 424829 h 718340"/>
                <a:gd name="connsiteX13" fmla="*/ 591074 w 684610"/>
                <a:gd name="connsiteY13" fmla="*/ 469984 h 718340"/>
                <a:gd name="connsiteX14" fmla="*/ 658807 w 684610"/>
                <a:gd name="connsiteY14" fmla="*/ 537718 h 718340"/>
                <a:gd name="connsiteX15" fmla="*/ 658807 w 684610"/>
                <a:gd name="connsiteY15" fmla="*/ 605451 h 718340"/>
                <a:gd name="connsiteX16" fmla="*/ 579785 w 684610"/>
                <a:gd name="connsiteY16" fmla="*/ 616740 h 718340"/>
                <a:gd name="connsiteX17" fmla="*/ 534629 w 684610"/>
                <a:gd name="connsiteY17" fmla="*/ 628029 h 718340"/>
                <a:gd name="connsiteX18" fmla="*/ 466896 w 684610"/>
                <a:gd name="connsiteY18" fmla="*/ 650607 h 718340"/>
                <a:gd name="connsiteX19" fmla="*/ 331429 w 684610"/>
                <a:gd name="connsiteY19" fmla="*/ 718340 h 718340"/>
                <a:gd name="connsiteX20" fmla="*/ 297563 w 684610"/>
                <a:gd name="connsiteY20" fmla="*/ 718340 h 71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4610" h="718340">
                  <a:moveTo>
                    <a:pt x="297563" y="661896"/>
                  </a:moveTo>
                  <a:cubicBezTo>
                    <a:pt x="170056" y="491886"/>
                    <a:pt x="284896" y="658147"/>
                    <a:pt x="162096" y="424829"/>
                  </a:cubicBezTo>
                  <a:cubicBezTo>
                    <a:pt x="149458" y="400817"/>
                    <a:pt x="116940" y="357096"/>
                    <a:pt x="116940" y="357096"/>
                  </a:cubicBezTo>
                  <a:lnTo>
                    <a:pt x="26629" y="86162"/>
                  </a:lnTo>
                  <a:cubicBezTo>
                    <a:pt x="24411" y="79510"/>
                    <a:pt x="0" y="9165"/>
                    <a:pt x="4051" y="7140"/>
                  </a:cubicBezTo>
                  <a:cubicBezTo>
                    <a:pt x="18331" y="0"/>
                    <a:pt x="28116" y="28405"/>
                    <a:pt x="37918" y="41007"/>
                  </a:cubicBezTo>
                  <a:cubicBezTo>
                    <a:pt x="54577" y="62426"/>
                    <a:pt x="60496" y="93688"/>
                    <a:pt x="83074" y="108740"/>
                  </a:cubicBezTo>
                  <a:cubicBezTo>
                    <a:pt x="132905" y="141962"/>
                    <a:pt x="103636" y="128657"/>
                    <a:pt x="173385" y="142607"/>
                  </a:cubicBezTo>
                  <a:lnTo>
                    <a:pt x="342718" y="255496"/>
                  </a:lnTo>
                  <a:lnTo>
                    <a:pt x="376585" y="278073"/>
                  </a:lnTo>
                  <a:lnTo>
                    <a:pt x="410451" y="300651"/>
                  </a:lnTo>
                  <a:cubicBezTo>
                    <a:pt x="470656" y="390959"/>
                    <a:pt x="391639" y="281840"/>
                    <a:pt x="466896" y="357096"/>
                  </a:cubicBezTo>
                  <a:cubicBezTo>
                    <a:pt x="532116" y="422315"/>
                    <a:pt x="440124" y="360106"/>
                    <a:pt x="523340" y="424829"/>
                  </a:cubicBezTo>
                  <a:cubicBezTo>
                    <a:pt x="544759" y="441488"/>
                    <a:pt x="571887" y="450796"/>
                    <a:pt x="591074" y="469984"/>
                  </a:cubicBezTo>
                  <a:lnTo>
                    <a:pt x="658807" y="537718"/>
                  </a:lnTo>
                  <a:cubicBezTo>
                    <a:pt x="663108" y="550620"/>
                    <a:pt x="684610" y="592549"/>
                    <a:pt x="658807" y="605451"/>
                  </a:cubicBezTo>
                  <a:cubicBezTo>
                    <a:pt x="635008" y="617351"/>
                    <a:pt x="605964" y="611980"/>
                    <a:pt x="579785" y="616740"/>
                  </a:cubicBezTo>
                  <a:cubicBezTo>
                    <a:pt x="564520" y="619515"/>
                    <a:pt x="549490" y="623571"/>
                    <a:pt x="534629" y="628029"/>
                  </a:cubicBezTo>
                  <a:cubicBezTo>
                    <a:pt x="511834" y="634868"/>
                    <a:pt x="486698" y="637406"/>
                    <a:pt x="466896" y="650607"/>
                  </a:cubicBezTo>
                  <a:cubicBezTo>
                    <a:pt x="432650" y="673438"/>
                    <a:pt x="378167" y="718340"/>
                    <a:pt x="331429" y="718340"/>
                  </a:cubicBezTo>
                  <a:lnTo>
                    <a:pt x="297563" y="718340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1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grass.png"/>
            <p:cNvPicPr>
              <a:picLocks noChangeAspect="1"/>
            </p:cNvPicPr>
            <p:nvPr/>
          </p:nvPicPr>
          <p:blipFill>
            <a:blip r:embed="rId3" cstate="print"/>
            <a:srcRect l="53418" t="69669" r="5562" b="2793"/>
            <a:stretch>
              <a:fillRect/>
            </a:stretch>
          </p:blipFill>
          <p:spPr>
            <a:xfrm rot="20285463">
              <a:off x="2500042" y="3598851"/>
              <a:ext cx="1371600" cy="800100"/>
            </a:xfrm>
            <a:prstGeom prst="rect">
              <a:avLst/>
            </a:prstGeom>
          </p:spPr>
        </p:pic>
        <p:pic>
          <p:nvPicPr>
            <p:cNvPr id="25" name="Picture 24" descr="grass.png"/>
            <p:cNvPicPr>
              <a:picLocks noChangeAspect="1"/>
            </p:cNvPicPr>
            <p:nvPr/>
          </p:nvPicPr>
          <p:blipFill>
            <a:blip r:embed="rId3" cstate="print"/>
            <a:srcRect l="53418" t="69669" r="5562" b="2793"/>
            <a:stretch>
              <a:fillRect/>
            </a:stretch>
          </p:blipFill>
          <p:spPr>
            <a:xfrm rot="20285463">
              <a:off x="3985942" y="3484551"/>
              <a:ext cx="1371600" cy="800100"/>
            </a:xfrm>
            <a:prstGeom prst="rect">
              <a:avLst/>
            </a:prstGeom>
          </p:spPr>
        </p:pic>
        <p:pic>
          <p:nvPicPr>
            <p:cNvPr id="26" name="Picture 25" descr="grass.png"/>
            <p:cNvPicPr>
              <a:picLocks noChangeAspect="1"/>
            </p:cNvPicPr>
            <p:nvPr/>
          </p:nvPicPr>
          <p:blipFill>
            <a:blip r:embed="rId3" cstate="print"/>
            <a:srcRect l="53418" t="69669" r="5562" b="2793"/>
            <a:stretch>
              <a:fillRect/>
            </a:stretch>
          </p:blipFill>
          <p:spPr>
            <a:xfrm rot="20285463">
              <a:off x="2842942" y="3941751"/>
              <a:ext cx="1371600" cy="800100"/>
            </a:xfrm>
            <a:prstGeom prst="rect">
              <a:avLst/>
            </a:prstGeom>
          </p:spPr>
        </p:pic>
        <p:pic>
          <p:nvPicPr>
            <p:cNvPr id="27" name="Picture 26" descr="insect zoo.png"/>
            <p:cNvPicPr>
              <a:picLocks noChangeAspect="1"/>
            </p:cNvPicPr>
            <p:nvPr/>
          </p:nvPicPr>
          <p:blipFill>
            <a:blip r:embed="rId4" cstate="print"/>
            <a:srcRect l="13750" t="-24" r="15000"/>
            <a:stretch>
              <a:fillRect/>
            </a:stretch>
          </p:blipFill>
          <p:spPr>
            <a:xfrm>
              <a:off x="1828800" y="1575507"/>
              <a:ext cx="4343400" cy="3428163"/>
            </a:xfrm>
            <a:prstGeom prst="rect">
              <a:avLst/>
            </a:prstGeom>
          </p:spPr>
        </p:pic>
        <p:pic>
          <p:nvPicPr>
            <p:cNvPr id="28" name="Picture 27" descr="tree top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540285">
              <a:off x="3281812" y="2994936"/>
              <a:ext cx="2248214" cy="885949"/>
            </a:xfrm>
            <a:prstGeom prst="rect">
              <a:avLst/>
            </a:prstGeom>
          </p:spPr>
        </p:pic>
        <p:pic>
          <p:nvPicPr>
            <p:cNvPr id="29" name="Picture 28" descr="tree top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43200" y="3143250"/>
              <a:ext cx="2248214" cy="885949"/>
            </a:xfrm>
            <a:prstGeom prst="rect">
              <a:avLst/>
            </a:prstGeom>
          </p:spPr>
        </p:pic>
        <p:pic>
          <p:nvPicPr>
            <p:cNvPr id="30" name="Picture 29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>
              <a:off x="3771900" y="3371850"/>
              <a:ext cx="718457" cy="457200"/>
            </a:xfrm>
            <a:prstGeom prst="rect">
              <a:avLst/>
            </a:prstGeom>
          </p:spPr>
        </p:pic>
        <p:pic>
          <p:nvPicPr>
            <p:cNvPr id="31" name="Picture 30" descr="tree top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540285">
              <a:off x="3510412" y="3120523"/>
              <a:ext cx="2248214" cy="885949"/>
            </a:xfrm>
            <a:prstGeom prst="rect">
              <a:avLst/>
            </a:prstGeom>
          </p:spPr>
        </p:pic>
        <p:sp>
          <p:nvSpPr>
            <p:cNvPr id="32" name="Freeform 31"/>
            <p:cNvSpPr/>
            <p:nvPr/>
          </p:nvSpPr>
          <p:spPr>
            <a:xfrm>
              <a:off x="2099733" y="3829050"/>
              <a:ext cx="869245" cy="1036461"/>
            </a:xfrm>
            <a:custGeom>
              <a:avLst/>
              <a:gdLst>
                <a:gd name="connsiteX0" fmla="*/ 45156 w 869245"/>
                <a:gd name="connsiteY0" fmla="*/ 76147 h 979258"/>
                <a:gd name="connsiteX1" fmla="*/ 214489 w 869245"/>
                <a:gd name="connsiteY1" fmla="*/ 290636 h 979258"/>
                <a:gd name="connsiteX2" fmla="*/ 270934 w 869245"/>
                <a:gd name="connsiteY2" fmla="*/ 335791 h 979258"/>
                <a:gd name="connsiteX3" fmla="*/ 327378 w 869245"/>
                <a:gd name="connsiteY3" fmla="*/ 392236 h 979258"/>
                <a:gd name="connsiteX4" fmla="*/ 383823 w 869245"/>
                <a:gd name="connsiteY4" fmla="*/ 448680 h 979258"/>
                <a:gd name="connsiteX5" fmla="*/ 406400 w 869245"/>
                <a:gd name="connsiteY5" fmla="*/ 482547 h 979258"/>
                <a:gd name="connsiteX6" fmla="*/ 474134 w 869245"/>
                <a:gd name="connsiteY6" fmla="*/ 550280 h 979258"/>
                <a:gd name="connsiteX7" fmla="*/ 530578 w 869245"/>
                <a:gd name="connsiteY7" fmla="*/ 606725 h 979258"/>
                <a:gd name="connsiteX8" fmla="*/ 609600 w 869245"/>
                <a:gd name="connsiteY8" fmla="*/ 697036 h 979258"/>
                <a:gd name="connsiteX9" fmla="*/ 632178 w 869245"/>
                <a:gd name="connsiteY9" fmla="*/ 730903 h 979258"/>
                <a:gd name="connsiteX10" fmla="*/ 666045 w 869245"/>
                <a:gd name="connsiteY10" fmla="*/ 798636 h 979258"/>
                <a:gd name="connsiteX11" fmla="*/ 699911 w 869245"/>
                <a:gd name="connsiteY11" fmla="*/ 809925 h 979258"/>
                <a:gd name="connsiteX12" fmla="*/ 733778 w 869245"/>
                <a:gd name="connsiteY12" fmla="*/ 843791 h 979258"/>
                <a:gd name="connsiteX13" fmla="*/ 767645 w 869245"/>
                <a:gd name="connsiteY13" fmla="*/ 866369 h 979258"/>
                <a:gd name="connsiteX14" fmla="*/ 812800 w 869245"/>
                <a:gd name="connsiteY14" fmla="*/ 934103 h 979258"/>
                <a:gd name="connsiteX15" fmla="*/ 835378 w 869245"/>
                <a:gd name="connsiteY15" fmla="*/ 967969 h 979258"/>
                <a:gd name="connsiteX16" fmla="*/ 869245 w 869245"/>
                <a:gd name="connsiteY16" fmla="*/ 979258 h 979258"/>
                <a:gd name="connsiteX17" fmla="*/ 846667 w 869245"/>
                <a:gd name="connsiteY17" fmla="*/ 945391 h 979258"/>
                <a:gd name="connsiteX18" fmla="*/ 824089 w 869245"/>
                <a:gd name="connsiteY18" fmla="*/ 866369 h 979258"/>
                <a:gd name="connsiteX19" fmla="*/ 812800 w 869245"/>
                <a:gd name="connsiteY19" fmla="*/ 832503 h 979258"/>
                <a:gd name="connsiteX20" fmla="*/ 778934 w 869245"/>
                <a:gd name="connsiteY20" fmla="*/ 651880 h 979258"/>
                <a:gd name="connsiteX21" fmla="*/ 756356 w 869245"/>
                <a:gd name="connsiteY21" fmla="*/ 618014 h 979258"/>
                <a:gd name="connsiteX22" fmla="*/ 699911 w 869245"/>
                <a:gd name="connsiteY22" fmla="*/ 516414 h 979258"/>
                <a:gd name="connsiteX23" fmla="*/ 632178 w 869245"/>
                <a:gd name="connsiteY23" fmla="*/ 448680 h 979258"/>
                <a:gd name="connsiteX24" fmla="*/ 553156 w 869245"/>
                <a:gd name="connsiteY24" fmla="*/ 358369 h 979258"/>
                <a:gd name="connsiteX25" fmla="*/ 508000 w 869245"/>
                <a:gd name="connsiteY25" fmla="*/ 290636 h 979258"/>
                <a:gd name="connsiteX26" fmla="*/ 428978 w 869245"/>
                <a:gd name="connsiteY26" fmla="*/ 189036 h 979258"/>
                <a:gd name="connsiteX27" fmla="*/ 383823 w 869245"/>
                <a:gd name="connsiteY27" fmla="*/ 121303 h 979258"/>
                <a:gd name="connsiteX28" fmla="*/ 361245 w 869245"/>
                <a:gd name="connsiteY28" fmla="*/ 87436 h 979258"/>
                <a:gd name="connsiteX29" fmla="*/ 327378 w 869245"/>
                <a:gd name="connsiteY29" fmla="*/ 64858 h 979258"/>
                <a:gd name="connsiteX30" fmla="*/ 316089 w 869245"/>
                <a:gd name="connsiteY30" fmla="*/ 8414 h 979258"/>
                <a:gd name="connsiteX31" fmla="*/ 282223 w 869245"/>
                <a:gd name="connsiteY31" fmla="*/ 19703 h 979258"/>
                <a:gd name="connsiteX32" fmla="*/ 191911 w 869245"/>
                <a:gd name="connsiteY32" fmla="*/ 42280 h 979258"/>
                <a:gd name="connsiteX33" fmla="*/ 101600 w 869245"/>
                <a:gd name="connsiteY33" fmla="*/ 98725 h 979258"/>
                <a:gd name="connsiteX34" fmla="*/ 67734 w 869245"/>
                <a:gd name="connsiteY34" fmla="*/ 110014 h 979258"/>
                <a:gd name="connsiteX35" fmla="*/ 33867 w 869245"/>
                <a:gd name="connsiteY35" fmla="*/ 121303 h 979258"/>
                <a:gd name="connsiteX36" fmla="*/ 0 w 869245"/>
                <a:gd name="connsiteY36" fmla="*/ 110014 h 97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69245" h="979258">
                  <a:moveTo>
                    <a:pt x="45156" y="76147"/>
                  </a:moveTo>
                  <a:cubicBezTo>
                    <a:pt x="17631" y="213772"/>
                    <a:pt x="21706" y="108562"/>
                    <a:pt x="214489" y="290636"/>
                  </a:cubicBezTo>
                  <a:cubicBezTo>
                    <a:pt x="270192" y="343245"/>
                    <a:pt x="200932" y="312459"/>
                    <a:pt x="270934" y="335791"/>
                  </a:cubicBezTo>
                  <a:cubicBezTo>
                    <a:pt x="331136" y="426098"/>
                    <a:pt x="252122" y="316980"/>
                    <a:pt x="327378" y="392236"/>
                  </a:cubicBezTo>
                  <a:cubicBezTo>
                    <a:pt x="402634" y="467492"/>
                    <a:pt x="293516" y="388478"/>
                    <a:pt x="383823" y="448680"/>
                  </a:cubicBezTo>
                  <a:cubicBezTo>
                    <a:pt x="391349" y="459969"/>
                    <a:pt x="397386" y="472407"/>
                    <a:pt x="406400" y="482547"/>
                  </a:cubicBezTo>
                  <a:cubicBezTo>
                    <a:pt x="427613" y="506412"/>
                    <a:pt x="456423" y="523712"/>
                    <a:pt x="474134" y="550280"/>
                  </a:cubicBezTo>
                  <a:cubicBezTo>
                    <a:pt x="504237" y="595436"/>
                    <a:pt x="485422" y="576621"/>
                    <a:pt x="530578" y="606725"/>
                  </a:cubicBezTo>
                  <a:cubicBezTo>
                    <a:pt x="583260" y="685747"/>
                    <a:pt x="553156" y="659406"/>
                    <a:pt x="609600" y="697036"/>
                  </a:cubicBezTo>
                  <a:cubicBezTo>
                    <a:pt x="617126" y="708325"/>
                    <a:pt x="626110" y="718768"/>
                    <a:pt x="632178" y="730903"/>
                  </a:cubicBezTo>
                  <a:cubicBezTo>
                    <a:pt x="645812" y="758171"/>
                    <a:pt x="639085" y="777067"/>
                    <a:pt x="666045" y="798636"/>
                  </a:cubicBezTo>
                  <a:cubicBezTo>
                    <a:pt x="675337" y="806070"/>
                    <a:pt x="688622" y="806162"/>
                    <a:pt x="699911" y="809925"/>
                  </a:cubicBezTo>
                  <a:cubicBezTo>
                    <a:pt x="711200" y="821214"/>
                    <a:pt x="721513" y="833571"/>
                    <a:pt x="733778" y="843791"/>
                  </a:cubicBezTo>
                  <a:cubicBezTo>
                    <a:pt x="744201" y="852477"/>
                    <a:pt x="758711" y="856158"/>
                    <a:pt x="767645" y="866369"/>
                  </a:cubicBezTo>
                  <a:cubicBezTo>
                    <a:pt x="785514" y="886790"/>
                    <a:pt x="797748" y="911525"/>
                    <a:pt x="812800" y="934103"/>
                  </a:cubicBezTo>
                  <a:cubicBezTo>
                    <a:pt x="820326" y="945392"/>
                    <a:pt x="822507" y="963679"/>
                    <a:pt x="835378" y="967969"/>
                  </a:cubicBezTo>
                  <a:lnTo>
                    <a:pt x="869245" y="979258"/>
                  </a:lnTo>
                  <a:cubicBezTo>
                    <a:pt x="861719" y="967969"/>
                    <a:pt x="852735" y="957526"/>
                    <a:pt x="846667" y="945391"/>
                  </a:cubicBezTo>
                  <a:cubicBezTo>
                    <a:pt x="837644" y="927345"/>
                    <a:pt x="828912" y="883250"/>
                    <a:pt x="824089" y="866369"/>
                  </a:cubicBezTo>
                  <a:cubicBezTo>
                    <a:pt x="820820" y="854928"/>
                    <a:pt x="816563" y="843792"/>
                    <a:pt x="812800" y="832503"/>
                  </a:cubicBezTo>
                  <a:cubicBezTo>
                    <a:pt x="807759" y="802259"/>
                    <a:pt x="784948" y="660900"/>
                    <a:pt x="778934" y="651880"/>
                  </a:cubicBezTo>
                  <a:lnTo>
                    <a:pt x="756356" y="618014"/>
                  </a:lnTo>
                  <a:cubicBezTo>
                    <a:pt x="742160" y="575426"/>
                    <a:pt x="738729" y="555233"/>
                    <a:pt x="699911" y="516414"/>
                  </a:cubicBezTo>
                  <a:cubicBezTo>
                    <a:pt x="677333" y="493836"/>
                    <a:pt x="649889" y="475247"/>
                    <a:pt x="632178" y="448680"/>
                  </a:cubicBezTo>
                  <a:cubicBezTo>
                    <a:pt x="579497" y="369658"/>
                    <a:pt x="609601" y="395999"/>
                    <a:pt x="553156" y="358369"/>
                  </a:cubicBezTo>
                  <a:cubicBezTo>
                    <a:pt x="538104" y="335791"/>
                    <a:pt x="527187" y="309824"/>
                    <a:pt x="508000" y="290636"/>
                  </a:cubicBezTo>
                  <a:cubicBezTo>
                    <a:pt x="454947" y="237582"/>
                    <a:pt x="482989" y="270052"/>
                    <a:pt x="428978" y="189036"/>
                  </a:cubicBezTo>
                  <a:lnTo>
                    <a:pt x="383823" y="121303"/>
                  </a:lnTo>
                  <a:cubicBezTo>
                    <a:pt x="376297" y="110014"/>
                    <a:pt x="372534" y="94962"/>
                    <a:pt x="361245" y="87436"/>
                  </a:cubicBezTo>
                  <a:lnTo>
                    <a:pt x="327378" y="64858"/>
                  </a:lnTo>
                  <a:cubicBezTo>
                    <a:pt x="323615" y="46043"/>
                    <a:pt x="329656" y="21981"/>
                    <a:pt x="316089" y="8414"/>
                  </a:cubicBezTo>
                  <a:cubicBezTo>
                    <a:pt x="307675" y="0"/>
                    <a:pt x="293767" y="16817"/>
                    <a:pt x="282223" y="19703"/>
                  </a:cubicBezTo>
                  <a:lnTo>
                    <a:pt x="191911" y="42280"/>
                  </a:lnTo>
                  <a:cubicBezTo>
                    <a:pt x="156133" y="95950"/>
                    <a:pt x="182205" y="71856"/>
                    <a:pt x="101600" y="98725"/>
                  </a:cubicBezTo>
                  <a:lnTo>
                    <a:pt x="67734" y="110014"/>
                  </a:lnTo>
                  <a:lnTo>
                    <a:pt x="33867" y="121303"/>
                  </a:lnTo>
                  <a:lnTo>
                    <a:pt x="0" y="110014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1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>
              <a:off x="3086100" y="3829050"/>
              <a:ext cx="718457" cy="457200"/>
            </a:xfrm>
            <a:prstGeom prst="rect">
              <a:avLst/>
            </a:prstGeom>
          </p:spPr>
        </p:pic>
        <p:pic>
          <p:nvPicPr>
            <p:cNvPr id="34" name="Picture 33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 rot="1796506">
              <a:off x="2123555" y="3749238"/>
              <a:ext cx="718457" cy="457200"/>
            </a:xfrm>
            <a:prstGeom prst="rect">
              <a:avLst/>
            </a:prstGeom>
          </p:spPr>
        </p:pic>
        <p:pic>
          <p:nvPicPr>
            <p:cNvPr id="35" name="Picture 34" descr="ant.png"/>
            <p:cNvPicPr>
              <a:picLocks noChangeAspect="1"/>
            </p:cNvPicPr>
            <p:nvPr/>
          </p:nvPicPr>
          <p:blipFill>
            <a:blip r:embed="rId6" cstate="print"/>
            <a:srcRect l="47500" t="62253" r="38750" b="22184"/>
            <a:stretch>
              <a:fillRect/>
            </a:stretch>
          </p:blipFill>
          <p:spPr>
            <a:xfrm rot="2827053">
              <a:off x="4800600" y="3486150"/>
              <a:ext cx="718457" cy="457200"/>
            </a:xfrm>
            <a:prstGeom prst="rect">
              <a:avLst/>
            </a:prstGeom>
          </p:spPr>
        </p:pic>
        <p:pic>
          <p:nvPicPr>
            <p:cNvPr id="36" name="Picture 35" descr="beetle.png"/>
            <p:cNvPicPr>
              <a:picLocks noChangeAspect="1"/>
            </p:cNvPicPr>
            <p:nvPr/>
          </p:nvPicPr>
          <p:blipFill>
            <a:blip r:embed="rId7" cstate="print"/>
            <a:srcRect l="28750" t="7757" r="22500" b="12204"/>
            <a:stretch>
              <a:fillRect/>
            </a:stretch>
          </p:blipFill>
          <p:spPr>
            <a:xfrm rot="19668095">
              <a:off x="5148103" y="2594931"/>
              <a:ext cx="703422" cy="649312"/>
            </a:xfrm>
            <a:prstGeom prst="rect">
              <a:avLst/>
            </a:prstGeom>
          </p:spPr>
        </p:pic>
        <p:pic>
          <p:nvPicPr>
            <p:cNvPr id="37" name="Picture 36" descr="beetle.png"/>
            <p:cNvPicPr>
              <a:picLocks noChangeAspect="1"/>
            </p:cNvPicPr>
            <p:nvPr/>
          </p:nvPicPr>
          <p:blipFill>
            <a:blip r:embed="rId7" cstate="print"/>
            <a:srcRect l="28750" t="7757" r="22500" b="12204"/>
            <a:stretch>
              <a:fillRect/>
            </a:stretch>
          </p:blipFill>
          <p:spPr>
            <a:xfrm rot="1658521">
              <a:off x="4225280" y="3040769"/>
              <a:ext cx="703422" cy="649312"/>
            </a:xfrm>
            <a:prstGeom prst="rect">
              <a:avLst/>
            </a:prstGeom>
          </p:spPr>
        </p:pic>
        <p:pic>
          <p:nvPicPr>
            <p:cNvPr id="38" name="Picture 37" descr="beetle.png"/>
            <p:cNvPicPr>
              <a:picLocks noChangeAspect="1"/>
            </p:cNvPicPr>
            <p:nvPr/>
          </p:nvPicPr>
          <p:blipFill>
            <a:blip r:embed="rId7" cstate="print"/>
            <a:srcRect l="28750" t="7757" r="22500" b="12204"/>
            <a:stretch>
              <a:fillRect/>
            </a:stretch>
          </p:blipFill>
          <p:spPr>
            <a:xfrm rot="2484834">
              <a:off x="3098614" y="4094824"/>
              <a:ext cx="703422" cy="64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write equations to help us find out.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4234" y="2000250"/>
            <a:ext cx="3602566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were 7 ants and some beetles in the zoo. There were 15 insects in the zoo. Then 4 beetles were added. How many beetles are there now?</a:t>
            </a:r>
          </a:p>
        </p:txBody>
      </p:sp>
      <p:sp>
        <p:nvSpPr>
          <p:cNvPr id="5" name="Rectangle 4"/>
          <p:cNvSpPr/>
          <p:nvPr/>
        </p:nvSpPr>
        <p:spPr>
          <a:xfrm>
            <a:off x="5257800" y="2228850"/>
            <a:ext cx="3200400" cy="9144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57800" y="3143250"/>
            <a:ext cx="2628900" cy="3429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900" y="2343150"/>
            <a:ext cx="285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  =  7  +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8" name="Picture 7" descr="ant.png"/>
          <p:cNvPicPr>
            <a:picLocks noChangeAspect="1"/>
          </p:cNvPicPr>
          <p:nvPr/>
        </p:nvPicPr>
        <p:blipFill>
          <a:blip r:embed="rId3" cstate="print"/>
          <a:srcRect l="46250" t="62253" r="37500" b="21097"/>
          <a:stretch>
            <a:fillRect/>
          </a:stretch>
        </p:blipFill>
        <p:spPr>
          <a:xfrm rot="793138">
            <a:off x="685800" y="3943350"/>
            <a:ext cx="1485900" cy="855995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1371600" y="2800350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ants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628900" y="280035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beetles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13754" y="2330451"/>
            <a:ext cx="642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54489" y="2343150"/>
            <a:ext cx="642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14" name="Picture 13" descr="beetle.png"/>
          <p:cNvPicPr>
            <a:picLocks noChangeAspect="1"/>
          </p:cNvPicPr>
          <p:nvPr/>
        </p:nvPicPr>
        <p:blipFill>
          <a:blip r:embed="rId4" cstate="print"/>
          <a:srcRect l="28750" t="7757" r="22500" b="12204"/>
          <a:stretch>
            <a:fillRect/>
          </a:stretch>
        </p:blipFill>
        <p:spPr>
          <a:xfrm rot="2272113">
            <a:off x="2469136" y="3978176"/>
            <a:ext cx="1028700" cy="94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1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/>
      <p:bldP spid="10" grpId="0" build="p"/>
      <p:bldP spid="11" grpId="0" build="p"/>
      <p:bldP spid="12" grpId="0"/>
      <p:bldP spid="12" grpId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858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4234" y="2000250"/>
            <a:ext cx="3602566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were 7 ants and some beetles in the zoo. There were 15 insects in the zoo. Then 4 beetles were added. How many beetles are there now?</a:t>
            </a:r>
          </a:p>
        </p:txBody>
      </p:sp>
      <p:sp>
        <p:nvSpPr>
          <p:cNvPr id="5" name="Rectangle 4"/>
          <p:cNvSpPr/>
          <p:nvPr/>
        </p:nvSpPr>
        <p:spPr>
          <a:xfrm>
            <a:off x="5257800" y="3486150"/>
            <a:ext cx="3314700" cy="9144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72400" y="3143250"/>
            <a:ext cx="800100" cy="3429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900" y="2343150"/>
            <a:ext cx="285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  =  7  +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8" name="Picture 7" descr="ant.png"/>
          <p:cNvPicPr>
            <a:picLocks noChangeAspect="1"/>
          </p:cNvPicPr>
          <p:nvPr/>
        </p:nvPicPr>
        <p:blipFill>
          <a:blip r:embed="rId3" cstate="print"/>
          <a:srcRect l="46250" t="62253" r="37500" b="21097"/>
          <a:stretch>
            <a:fillRect/>
          </a:stretch>
        </p:blipFill>
        <p:spPr>
          <a:xfrm rot="793138">
            <a:off x="685800" y="3943350"/>
            <a:ext cx="1485900" cy="855995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1371600" y="2800350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ants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628900" y="280035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beetles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54489" y="2343150"/>
            <a:ext cx="642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28900" y="3305830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 + 4 = 12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95233" y="3225397"/>
            <a:ext cx="512064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6" name="Picture 15" descr="beetle.png"/>
          <p:cNvPicPr>
            <a:picLocks noChangeAspect="1"/>
          </p:cNvPicPr>
          <p:nvPr/>
        </p:nvPicPr>
        <p:blipFill>
          <a:blip r:embed="rId4" cstate="print"/>
          <a:srcRect l="28750" t="7757" r="22500" b="12204"/>
          <a:stretch>
            <a:fillRect/>
          </a:stretch>
        </p:blipFill>
        <p:spPr>
          <a:xfrm rot="2272113">
            <a:off x="2469136" y="3978176"/>
            <a:ext cx="1028700" cy="94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14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about those ants?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4234" y="2000250"/>
            <a:ext cx="3602566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were 12 beetles and some ants in the zoo. There were 20 insects in the zoo. Then 7 ants were taken out. How many ants are there now?</a:t>
            </a:r>
          </a:p>
        </p:txBody>
      </p:sp>
      <p:sp>
        <p:nvSpPr>
          <p:cNvPr id="5" name="Rectangle 4"/>
          <p:cNvSpPr/>
          <p:nvPr/>
        </p:nvSpPr>
        <p:spPr>
          <a:xfrm>
            <a:off x="5257800" y="2114550"/>
            <a:ext cx="3314700" cy="10287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57800" y="3143250"/>
            <a:ext cx="2628900" cy="3429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8" name="Picture 7" descr="ant.png"/>
          <p:cNvPicPr>
            <a:picLocks noChangeAspect="1"/>
          </p:cNvPicPr>
          <p:nvPr/>
        </p:nvPicPr>
        <p:blipFill>
          <a:blip r:embed="rId3" cstate="print"/>
          <a:srcRect l="46250" t="62253" r="37500" b="21097"/>
          <a:stretch>
            <a:fillRect/>
          </a:stretch>
        </p:blipFill>
        <p:spPr>
          <a:xfrm rot="793138">
            <a:off x="2821387" y="4128952"/>
            <a:ext cx="1485900" cy="85599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628900" y="3305830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8 - 7 =  1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62967" y="3225397"/>
            <a:ext cx="512064" cy="571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2900" y="2343150"/>
            <a:ext cx="285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 =  12  +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743200" y="2800350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ants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1371600" y="280035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beetles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13754" y="2330451"/>
            <a:ext cx="642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54489" y="2343150"/>
            <a:ext cx="642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028700" y="9715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57800" y="3473451"/>
            <a:ext cx="3314700" cy="9144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49822" y="3143250"/>
            <a:ext cx="815622" cy="3429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4" name="Picture 23" descr="beetle.png"/>
          <p:cNvPicPr>
            <a:picLocks noChangeAspect="1"/>
          </p:cNvPicPr>
          <p:nvPr/>
        </p:nvPicPr>
        <p:blipFill>
          <a:blip r:embed="rId4" cstate="print"/>
          <a:srcRect l="28750" t="7757" r="22500" b="12204"/>
          <a:stretch>
            <a:fillRect/>
          </a:stretch>
        </p:blipFill>
        <p:spPr>
          <a:xfrm rot="2272113">
            <a:off x="1211838" y="3978176"/>
            <a:ext cx="1028700" cy="94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5" grpId="1" animBg="1"/>
      <p:bldP spid="6" grpId="0" animBg="1"/>
      <p:bldP spid="6" grpId="1" animBg="1"/>
      <p:bldP spid="14" grpId="0"/>
      <p:bldP spid="15" grpId="0" animBg="1"/>
      <p:bldP spid="16" grpId="0"/>
      <p:bldP spid="17" grpId="0" build="p"/>
      <p:bldP spid="18" grpId="0" build="p"/>
      <p:bldP spid="19" grpId="0"/>
      <p:bldP spid="19" grpId="1"/>
      <p:bldP spid="20" grpId="0"/>
      <p:bldP spid="21" grpId="0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257300" y="400050"/>
            <a:ext cx="67437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did you know how many ants and beetles there were?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20" name="Picture 19" descr="Zim blue shirt.png"/>
          <p:cNvPicPr>
            <a:picLocks noChangeAspect="1"/>
          </p:cNvPicPr>
          <p:nvPr/>
        </p:nvPicPr>
        <p:blipFill>
          <a:blip r:embed="rId3" cstate="print"/>
          <a:srcRect l="40000" r="41250"/>
          <a:stretch>
            <a:fillRect/>
          </a:stretch>
        </p:blipFill>
        <p:spPr>
          <a:xfrm>
            <a:off x="685800" y="1429084"/>
            <a:ext cx="1143000" cy="3427329"/>
          </a:xfrm>
          <a:prstGeom prst="rect">
            <a:avLst/>
          </a:prstGeom>
        </p:spPr>
      </p:pic>
      <p:sp>
        <p:nvSpPr>
          <p:cNvPr id="23" name="Oval Callout 22"/>
          <p:cNvSpPr/>
          <p:nvPr/>
        </p:nvSpPr>
        <p:spPr>
          <a:xfrm flipV="1">
            <a:off x="1943100" y="2114550"/>
            <a:ext cx="26289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6"/>
          </a:solidFill>
          <a:ln w="38100">
            <a:solidFill>
              <a:schemeClr val="accent5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1943100" y="2206272"/>
            <a:ext cx="2743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wrote equations to match the problems.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143500" y="1543050"/>
            <a:ext cx="3543300" cy="2913813"/>
            <a:chOff x="1828800" y="1575507"/>
            <a:chExt cx="4343400" cy="3428163"/>
          </a:xfrm>
        </p:grpSpPr>
        <p:sp>
          <p:nvSpPr>
            <p:cNvPr id="32" name="Freeform 31"/>
            <p:cNvSpPr/>
            <p:nvPr/>
          </p:nvSpPr>
          <p:spPr>
            <a:xfrm>
              <a:off x="5132393" y="3244060"/>
              <a:ext cx="684610" cy="718340"/>
            </a:xfrm>
            <a:custGeom>
              <a:avLst/>
              <a:gdLst>
                <a:gd name="connsiteX0" fmla="*/ 297563 w 684610"/>
                <a:gd name="connsiteY0" fmla="*/ 661896 h 718340"/>
                <a:gd name="connsiteX1" fmla="*/ 162096 w 684610"/>
                <a:gd name="connsiteY1" fmla="*/ 424829 h 718340"/>
                <a:gd name="connsiteX2" fmla="*/ 116940 w 684610"/>
                <a:gd name="connsiteY2" fmla="*/ 357096 h 718340"/>
                <a:gd name="connsiteX3" fmla="*/ 26629 w 684610"/>
                <a:gd name="connsiteY3" fmla="*/ 86162 h 718340"/>
                <a:gd name="connsiteX4" fmla="*/ 4051 w 684610"/>
                <a:gd name="connsiteY4" fmla="*/ 7140 h 718340"/>
                <a:gd name="connsiteX5" fmla="*/ 37918 w 684610"/>
                <a:gd name="connsiteY5" fmla="*/ 41007 h 718340"/>
                <a:gd name="connsiteX6" fmla="*/ 83074 w 684610"/>
                <a:gd name="connsiteY6" fmla="*/ 108740 h 718340"/>
                <a:gd name="connsiteX7" fmla="*/ 173385 w 684610"/>
                <a:gd name="connsiteY7" fmla="*/ 142607 h 718340"/>
                <a:gd name="connsiteX8" fmla="*/ 342718 w 684610"/>
                <a:gd name="connsiteY8" fmla="*/ 255496 h 718340"/>
                <a:gd name="connsiteX9" fmla="*/ 376585 w 684610"/>
                <a:gd name="connsiteY9" fmla="*/ 278073 h 718340"/>
                <a:gd name="connsiteX10" fmla="*/ 410451 w 684610"/>
                <a:gd name="connsiteY10" fmla="*/ 300651 h 718340"/>
                <a:gd name="connsiteX11" fmla="*/ 466896 w 684610"/>
                <a:gd name="connsiteY11" fmla="*/ 357096 h 718340"/>
                <a:gd name="connsiteX12" fmla="*/ 523340 w 684610"/>
                <a:gd name="connsiteY12" fmla="*/ 424829 h 718340"/>
                <a:gd name="connsiteX13" fmla="*/ 591074 w 684610"/>
                <a:gd name="connsiteY13" fmla="*/ 469984 h 718340"/>
                <a:gd name="connsiteX14" fmla="*/ 658807 w 684610"/>
                <a:gd name="connsiteY14" fmla="*/ 537718 h 718340"/>
                <a:gd name="connsiteX15" fmla="*/ 658807 w 684610"/>
                <a:gd name="connsiteY15" fmla="*/ 605451 h 718340"/>
                <a:gd name="connsiteX16" fmla="*/ 579785 w 684610"/>
                <a:gd name="connsiteY16" fmla="*/ 616740 h 718340"/>
                <a:gd name="connsiteX17" fmla="*/ 534629 w 684610"/>
                <a:gd name="connsiteY17" fmla="*/ 628029 h 718340"/>
                <a:gd name="connsiteX18" fmla="*/ 466896 w 684610"/>
                <a:gd name="connsiteY18" fmla="*/ 650607 h 718340"/>
                <a:gd name="connsiteX19" fmla="*/ 331429 w 684610"/>
                <a:gd name="connsiteY19" fmla="*/ 718340 h 718340"/>
                <a:gd name="connsiteX20" fmla="*/ 297563 w 684610"/>
                <a:gd name="connsiteY20" fmla="*/ 718340 h 71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4610" h="718340">
                  <a:moveTo>
                    <a:pt x="297563" y="661896"/>
                  </a:moveTo>
                  <a:cubicBezTo>
                    <a:pt x="170056" y="491886"/>
                    <a:pt x="284896" y="658147"/>
                    <a:pt x="162096" y="424829"/>
                  </a:cubicBezTo>
                  <a:cubicBezTo>
                    <a:pt x="149458" y="400817"/>
                    <a:pt x="116940" y="357096"/>
                    <a:pt x="116940" y="357096"/>
                  </a:cubicBezTo>
                  <a:lnTo>
                    <a:pt x="26629" y="86162"/>
                  </a:lnTo>
                  <a:cubicBezTo>
                    <a:pt x="24411" y="79510"/>
                    <a:pt x="0" y="9165"/>
                    <a:pt x="4051" y="7140"/>
                  </a:cubicBezTo>
                  <a:cubicBezTo>
                    <a:pt x="18331" y="0"/>
                    <a:pt x="28116" y="28405"/>
                    <a:pt x="37918" y="41007"/>
                  </a:cubicBezTo>
                  <a:cubicBezTo>
                    <a:pt x="54577" y="62426"/>
                    <a:pt x="60496" y="93688"/>
                    <a:pt x="83074" y="108740"/>
                  </a:cubicBezTo>
                  <a:cubicBezTo>
                    <a:pt x="132905" y="141962"/>
                    <a:pt x="103636" y="128657"/>
                    <a:pt x="173385" y="142607"/>
                  </a:cubicBezTo>
                  <a:lnTo>
                    <a:pt x="342718" y="255496"/>
                  </a:lnTo>
                  <a:lnTo>
                    <a:pt x="376585" y="278073"/>
                  </a:lnTo>
                  <a:lnTo>
                    <a:pt x="410451" y="300651"/>
                  </a:lnTo>
                  <a:cubicBezTo>
                    <a:pt x="470656" y="390959"/>
                    <a:pt x="391639" y="281840"/>
                    <a:pt x="466896" y="357096"/>
                  </a:cubicBezTo>
                  <a:cubicBezTo>
                    <a:pt x="532116" y="422315"/>
                    <a:pt x="440124" y="360106"/>
                    <a:pt x="523340" y="424829"/>
                  </a:cubicBezTo>
                  <a:cubicBezTo>
                    <a:pt x="544759" y="441488"/>
                    <a:pt x="571887" y="450796"/>
                    <a:pt x="591074" y="469984"/>
                  </a:cubicBezTo>
                  <a:lnTo>
                    <a:pt x="658807" y="537718"/>
                  </a:lnTo>
                  <a:cubicBezTo>
                    <a:pt x="663108" y="550620"/>
                    <a:pt x="684610" y="592549"/>
                    <a:pt x="658807" y="605451"/>
                  </a:cubicBezTo>
                  <a:cubicBezTo>
                    <a:pt x="635008" y="617351"/>
                    <a:pt x="605964" y="611980"/>
                    <a:pt x="579785" y="616740"/>
                  </a:cubicBezTo>
                  <a:cubicBezTo>
                    <a:pt x="564520" y="619515"/>
                    <a:pt x="549490" y="623571"/>
                    <a:pt x="534629" y="628029"/>
                  </a:cubicBezTo>
                  <a:cubicBezTo>
                    <a:pt x="511834" y="634868"/>
                    <a:pt x="486698" y="637406"/>
                    <a:pt x="466896" y="650607"/>
                  </a:cubicBezTo>
                  <a:cubicBezTo>
                    <a:pt x="432650" y="673438"/>
                    <a:pt x="378167" y="718340"/>
                    <a:pt x="331429" y="718340"/>
                  </a:cubicBezTo>
                  <a:lnTo>
                    <a:pt x="297563" y="718340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1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 descr="grass.png"/>
            <p:cNvPicPr>
              <a:picLocks noChangeAspect="1"/>
            </p:cNvPicPr>
            <p:nvPr/>
          </p:nvPicPr>
          <p:blipFill>
            <a:blip r:embed="rId4" cstate="print"/>
            <a:srcRect l="53418" t="69669" r="5562" b="2793"/>
            <a:stretch>
              <a:fillRect/>
            </a:stretch>
          </p:blipFill>
          <p:spPr>
            <a:xfrm rot="20285463">
              <a:off x="2500042" y="3598851"/>
              <a:ext cx="1371600" cy="800100"/>
            </a:xfrm>
            <a:prstGeom prst="rect">
              <a:avLst/>
            </a:prstGeom>
          </p:spPr>
        </p:pic>
        <p:pic>
          <p:nvPicPr>
            <p:cNvPr id="34" name="Picture 33" descr="grass.png"/>
            <p:cNvPicPr>
              <a:picLocks noChangeAspect="1"/>
            </p:cNvPicPr>
            <p:nvPr/>
          </p:nvPicPr>
          <p:blipFill>
            <a:blip r:embed="rId4" cstate="print"/>
            <a:srcRect l="53418" t="69669" r="5562" b="2793"/>
            <a:stretch>
              <a:fillRect/>
            </a:stretch>
          </p:blipFill>
          <p:spPr>
            <a:xfrm rot="20285463">
              <a:off x="3985942" y="3484551"/>
              <a:ext cx="1371600" cy="800100"/>
            </a:xfrm>
            <a:prstGeom prst="rect">
              <a:avLst/>
            </a:prstGeom>
          </p:spPr>
        </p:pic>
        <p:pic>
          <p:nvPicPr>
            <p:cNvPr id="35" name="Picture 34" descr="grass.png"/>
            <p:cNvPicPr>
              <a:picLocks noChangeAspect="1"/>
            </p:cNvPicPr>
            <p:nvPr/>
          </p:nvPicPr>
          <p:blipFill>
            <a:blip r:embed="rId4" cstate="print"/>
            <a:srcRect l="53418" t="69669" r="5562" b="2793"/>
            <a:stretch>
              <a:fillRect/>
            </a:stretch>
          </p:blipFill>
          <p:spPr>
            <a:xfrm rot="20285463">
              <a:off x="2842942" y="3941751"/>
              <a:ext cx="1371600" cy="800100"/>
            </a:xfrm>
            <a:prstGeom prst="rect">
              <a:avLst/>
            </a:prstGeom>
          </p:spPr>
        </p:pic>
        <p:pic>
          <p:nvPicPr>
            <p:cNvPr id="36" name="Picture 35" descr="insect zoo.png"/>
            <p:cNvPicPr>
              <a:picLocks noChangeAspect="1"/>
            </p:cNvPicPr>
            <p:nvPr/>
          </p:nvPicPr>
          <p:blipFill>
            <a:blip r:embed="rId5" cstate="print"/>
            <a:srcRect l="13750" t="-24" r="15000"/>
            <a:stretch>
              <a:fillRect/>
            </a:stretch>
          </p:blipFill>
          <p:spPr>
            <a:xfrm>
              <a:off x="1828800" y="1575507"/>
              <a:ext cx="4343400" cy="3428163"/>
            </a:xfrm>
            <a:prstGeom prst="rect">
              <a:avLst/>
            </a:prstGeom>
          </p:spPr>
        </p:pic>
        <p:pic>
          <p:nvPicPr>
            <p:cNvPr id="37" name="Picture 36" descr="tree top.pn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540285">
              <a:off x="3281812" y="2994936"/>
              <a:ext cx="2248214" cy="885949"/>
            </a:xfrm>
            <a:prstGeom prst="rect">
              <a:avLst/>
            </a:prstGeom>
          </p:spPr>
        </p:pic>
        <p:pic>
          <p:nvPicPr>
            <p:cNvPr id="38" name="Picture 37" descr="tree top.pn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43200" y="3143250"/>
              <a:ext cx="2248214" cy="885949"/>
            </a:xfrm>
            <a:prstGeom prst="rect">
              <a:avLst/>
            </a:prstGeom>
          </p:spPr>
        </p:pic>
        <p:pic>
          <p:nvPicPr>
            <p:cNvPr id="39" name="Picture 38" descr="ant.png"/>
            <p:cNvPicPr>
              <a:picLocks noChangeAspect="1"/>
            </p:cNvPicPr>
            <p:nvPr/>
          </p:nvPicPr>
          <p:blipFill>
            <a:blip r:embed="rId7" cstate="print"/>
            <a:srcRect l="47500" t="62253" r="38750" b="22184"/>
            <a:stretch>
              <a:fillRect/>
            </a:stretch>
          </p:blipFill>
          <p:spPr>
            <a:xfrm>
              <a:off x="3771900" y="3371850"/>
              <a:ext cx="718457" cy="457200"/>
            </a:xfrm>
            <a:prstGeom prst="rect">
              <a:avLst/>
            </a:prstGeom>
          </p:spPr>
        </p:pic>
        <p:pic>
          <p:nvPicPr>
            <p:cNvPr id="40" name="Picture 39" descr="tree top.pn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540285">
              <a:off x="3510412" y="3120523"/>
              <a:ext cx="2248214" cy="885949"/>
            </a:xfrm>
            <a:prstGeom prst="rect">
              <a:avLst/>
            </a:prstGeom>
          </p:spPr>
        </p:pic>
        <p:sp>
          <p:nvSpPr>
            <p:cNvPr id="41" name="Freeform 40"/>
            <p:cNvSpPr/>
            <p:nvPr/>
          </p:nvSpPr>
          <p:spPr>
            <a:xfrm>
              <a:off x="2099733" y="3829050"/>
              <a:ext cx="869245" cy="1036461"/>
            </a:xfrm>
            <a:custGeom>
              <a:avLst/>
              <a:gdLst>
                <a:gd name="connsiteX0" fmla="*/ 45156 w 869245"/>
                <a:gd name="connsiteY0" fmla="*/ 76147 h 979258"/>
                <a:gd name="connsiteX1" fmla="*/ 214489 w 869245"/>
                <a:gd name="connsiteY1" fmla="*/ 290636 h 979258"/>
                <a:gd name="connsiteX2" fmla="*/ 270934 w 869245"/>
                <a:gd name="connsiteY2" fmla="*/ 335791 h 979258"/>
                <a:gd name="connsiteX3" fmla="*/ 327378 w 869245"/>
                <a:gd name="connsiteY3" fmla="*/ 392236 h 979258"/>
                <a:gd name="connsiteX4" fmla="*/ 383823 w 869245"/>
                <a:gd name="connsiteY4" fmla="*/ 448680 h 979258"/>
                <a:gd name="connsiteX5" fmla="*/ 406400 w 869245"/>
                <a:gd name="connsiteY5" fmla="*/ 482547 h 979258"/>
                <a:gd name="connsiteX6" fmla="*/ 474134 w 869245"/>
                <a:gd name="connsiteY6" fmla="*/ 550280 h 979258"/>
                <a:gd name="connsiteX7" fmla="*/ 530578 w 869245"/>
                <a:gd name="connsiteY7" fmla="*/ 606725 h 979258"/>
                <a:gd name="connsiteX8" fmla="*/ 609600 w 869245"/>
                <a:gd name="connsiteY8" fmla="*/ 697036 h 979258"/>
                <a:gd name="connsiteX9" fmla="*/ 632178 w 869245"/>
                <a:gd name="connsiteY9" fmla="*/ 730903 h 979258"/>
                <a:gd name="connsiteX10" fmla="*/ 666045 w 869245"/>
                <a:gd name="connsiteY10" fmla="*/ 798636 h 979258"/>
                <a:gd name="connsiteX11" fmla="*/ 699911 w 869245"/>
                <a:gd name="connsiteY11" fmla="*/ 809925 h 979258"/>
                <a:gd name="connsiteX12" fmla="*/ 733778 w 869245"/>
                <a:gd name="connsiteY12" fmla="*/ 843791 h 979258"/>
                <a:gd name="connsiteX13" fmla="*/ 767645 w 869245"/>
                <a:gd name="connsiteY13" fmla="*/ 866369 h 979258"/>
                <a:gd name="connsiteX14" fmla="*/ 812800 w 869245"/>
                <a:gd name="connsiteY14" fmla="*/ 934103 h 979258"/>
                <a:gd name="connsiteX15" fmla="*/ 835378 w 869245"/>
                <a:gd name="connsiteY15" fmla="*/ 967969 h 979258"/>
                <a:gd name="connsiteX16" fmla="*/ 869245 w 869245"/>
                <a:gd name="connsiteY16" fmla="*/ 979258 h 979258"/>
                <a:gd name="connsiteX17" fmla="*/ 846667 w 869245"/>
                <a:gd name="connsiteY17" fmla="*/ 945391 h 979258"/>
                <a:gd name="connsiteX18" fmla="*/ 824089 w 869245"/>
                <a:gd name="connsiteY18" fmla="*/ 866369 h 979258"/>
                <a:gd name="connsiteX19" fmla="*/ 812800 w 869245"/>
                <a:gd name="connsiteY19" fmla="*/ 832503 h 979258"/>
                <a:gd name="connsiteX20" fmla="*/ 778934 w 869245"/>
                <a:gd name="connsiteY20" fmla="*/ 651880 h 979258"/>
                <a:gd name="connsiteX21" fmla="*/ 756356 w 869245"/>
                <a:gd name="connsiteY21" fmla="*/ 618014 h 979258"/>
                <a:gd name="connsiteX22" fmla="*/ 699911 w 869245"/>
                <a:gd name="connsiteY22" fmla="*/ 516414 h 979258"/>
                <a:gd name="connsiteX23" fmla="*/ 632178 w 869245"/>
                <a:gd name="connsiteY23" fmla="*/ 448680 h 979258"/>
                <a:gd name="connsiteX24" fmla="*/ 553156 w 869245"/>
                <a:gd name="connsiteY24" fmla="*/ 358369 h 979258"/>
                <a:gd name="connsiteX25" fmla="*/ 508000 w 869245"/>
                <a:gd name="connsiteY25" fmla="*/ 290636 h 979258"/>
                <a:gd name="connsiteX26" fmla="*/ 428978 w 869245"/>
                <a:gd name="connsiteY26" fmla="*/ 189036 h 979258"/>
                <a:gd name="connsiteX27" fmla="*/ 383823 w 869245"/>
                <a:gd name="connsiteY27" fmla="*/ 121303 h 979258"/>
                <a:gd name="connsiteX28" fmla="*/ 361245 w 869245"/>
                <a:gd name="connsiteY28" fmla="*/ 87436 h 979258"/>
                <a:gd name="connsiteX29" fmla="*/ 327378 w 869245"/>
                <a:gd name="connsiteY29" fmla="*/ 64858 h 979258"/>
                <a:gd name="connsiteX30" fmla="*/ 316089 w 869245"/>
                <a:gd name="connsiteY30" fmla="*/ 8414 h 979258"/>
                <a:gd name="connsiteX31" fmla="*/ 282223 w 869245"/>
                <a:gd name="connsiteY31" fmla="*/ 19703 h 979258"/>
                <a:gd name="connsiteX32" fmla="*/ 191911 w 869245"/>
                <a:gd name="connsiteY32" fmla="*/ 42280 h 979258"/>
                <a:gd name="connsiteX33" fmla="*/ 101600 w 869245"/>
                <a:gd name="connsiteY33" fmla="*/ 98725 h 979258"/>
                <a:gd name="connsiteX34" fmla="*/ 67734 w 869245"/>
                <a:gd name="connsiteY34" fmla="*/ 110014 h 979258"/>
                <a:gd name="connsiteX35" fmla="*/ 33867 w 869245"/>
                <a:gd name="connsiteY35" fmla="*/ 121303 h 979258"/>
                <a:gd name="connsiteX36" fmla="*/ 0 w 869245"/>
                <a:gd name="connsiteY36" fmla="*/ 110014 h 97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69245" h="979258">
                  <a:moveTo>
                    <a:pt x="45156" y="76147"/>
                  </a:moveTo>
                  <a:cubicBezTo>
                    <a:pt x="17631" y="213772"/>
                    <a:pt x="21706" y="108562"/>
                    <a:pt x="214489" y="290636"/>
                  </a:cubicBezTo>
                  <a:cubicBezTo>
                    <a:pt x="270192" y="343245"/>
                    <a:pt x="200932" y="312459"/>
                    <a:pt x="270934" y="335791"/>
                  </a:cubicBezTo>
                  <a:cubicBezTo>
                    <a:pt x="331136" y="426098"/>
                    <a:pt x="252122" y="316980"/>
                    <a:pt x="327378" y="392236"/>
                  </a:cubicBezTo>
                  <a:cubicBezTo>
                    <a:pt x="402634" y="467492"/>
                    <a:pt x="293516" y="388478"/>
                    <a:pt x="383823" y="448680"/>
                  </a:cubicBezTo>
                  <a:cubicBezTo>
                    <a:pt x="391349" y="459969"/>
                    <a:pt x="397386" y="472407"/>
                    <a:pt x="406400" y="482547"/>
                  </a:cubicBezTo>
                  <a:cubicBezTo>
                    <a:pt x="427613" y="506412"/>
                    <a:pt x="456423" y="523712"/>
                    <a:pt x="474134" y="550280"/>
                  </a:cubicBezTo>
                  <a:cubicBezTo>
                    <a:pt x="504237" y="595436"/>
                    <a:pt x="485422" y="576621"/>
                    <a:pt x="530578" y="606725"/>
                  </a:cubicBezTo>
                  <a:cubicBezTo>
                    <a:pt x="583260" y="685747"/>
                    <a:pt x="553156" y="659406"/>
                    <a:pt x="609600" y="697036"/>
                  </a:cubicBezTo>
                  <a:cubicBezTo>
                    <a:pt x="617126" y="708325"/>
                    <a:pt x="626110" y="718768"/>
                    <a:pt x="632178" y="730903"/>
                  </a:cubicBezTo>
                  <a:cubicBezTo>
                    <a:pt x="645812" y="758171"/>
                    <a:pt x="639085" y="777067"/>
                    <a:pt x="666045" y="798636"/>
                  </a:cubicBezTo>
                  <a:cubicBezTo>
                    <a:pt x="675337" y="806070"/>
                    <a:pt x="688622" y="806162"/>
                    <a:pt x="699911" y="809925"/>
                  </a:cubicBezTo>
                  <a:cubicBezTo>
                    <a:pt x="711200" y="821214"/>
                    <a:pt x="721513" y="833571"/>
                    <a:pt x="733778" y="843791"/>
                  </a:cubicBezTo>
                  <a:cubicBezTo>
                    <a:pt x="744201" y="852477"/>
                    <a:pt x="758711" y="856158"/>
                    <a:pt x="767645" y="866369"/>
                  </a:cubicBezTo>
                  <a:cubicBezTo>
                    <a:pt x="785514" y="886790"/>
                    <a:pt x="797748" y="911525"/>
                    <a:pt x="812800" y="934103"/>
                  </a:cubicBezTo>
                  <a:cubicBezTo>
                    <a:pt x="820326" y="945392"/>
                    <a:pt x="822507" y="963679"/>
                    <a:pt x="835378" y="967969"/>
                  </a:cubicBezTo>
                  <a:lnTo>
                    <a:pt x="869245" y="979258"/>
                  </a:lnTo>
                  <a:cubicBezTo>
                    <a:pt x="861719" y="967969"/>
                    <a:pt x="852735" y="957526"/>
                    <a:pt x="846667" y="945391"/>
                  </a:cubicBezTo>
                  <a:cubicBezTo>
                    <a:pt x="837644" y="927345"/>
                    <a:pt x="828912" y="883250"/>
                    <a:pt x="824089" y="866369"/>
                  </a:cubicBezTo>
                  <a:cubicBezTo>
                    <a:pt x="820820" y="854928"/>
                    <a:pt x="816563" y="843792"/>
                    <a:pt x="812800" y="832503"/>
                  </a:cubicBezTo>
                  <a:cubicBezTo>
                    <a:pt x="807759" y="802259"/>
                    <a:pt x="784948" y="660900"/>
                    <a:pt x="778934" y="651880"/>
                  </a:cubicBezTo>
                  <a:lnTo>
                    <a:pt x="756356" y="618014"/>
                  </a:lnTo>
                  <a:cubicBezTo>
                    <a:pt x="742160" y="575426"/>
                    <a:pt x="738729" y="555233"/>
                    <a:pt x="699911" y="516414"/>
                  </a:cubicBezTo>
                  <a:cubicBezTo>
                    <a:pt x="677333" y="493836"/>
                    <a:pt x="649889" y="475247"/>
                    <a:pt x="632178" y="448680"/>
                  </a:cubicBezTo>
                  <a:cubicBezTo>
                    <a:pt x="579497" y="369658"/>
                    <a:pt x="609601" y="395999"/>
                    <a:pt x="553156" y="358369"/>
                  </a:cubicBezTo>
                  <a:cubicBezTo>
                    <a:pt x="538104" y="335791"/>
                    <a:pt x="527187" y="309824"/>
                    <a:pt x="508000" y="290636"/>
                  </a:cubicBezTo>
                  <a:cubicBezTo>
                    <a:pt x="454947" y="237582"/>
                    <a:pt x="482989" y="270052"/>
                    <a:pt x="428978" y="189036"/>
                  </a:cubicBezTo>
                  <a:lnTo>
                    <a:pt x="383823" y="121303"/>
                  </a:lnTo>
                  <a:cubicBezTo>
                    <a:pt x="376297" y="110014"/>
                    <a:pt x="372534" y="94962"/>
                    <a:pt x="361245" y="87436"/>
                  </a:cubicBezTo>
                  <a:lnTo>
                    <a:pt x="327378" y="64858"/>
                  </a:lnTo>
                  <a:cubicBezTo>
                    <a:pt x="323615" y="46043"/>
                    <a:pt x="329656" y="21981"/>
                    <a:pt x="316089" y="8414"/>
                  </a:cubicBezTo>
                  <a:cubicBezTo>
                    <a:pt x="307675" y="0"/>
                    <a:pt x="293767" y="16817"/>
                    <a:pt x="282223" y="19703"/>
                  </a:cubicBezTo>
                  <a:lnTo>
                    <a:pt x="191911" y="42280"/>
                  </a:lnTo>
                  <a:cubicBezTo>
                    <a:pt x="156133" y="95950"/>
                    <a:pt x="182205" y="71856"/>
                    <a:pt x="101600" y="98725"/>
                  </a:cubicBezTo>
                  <a:lnTo>
                    <a:pt x="67734" y="110014"/>
                  </a:lnTo>
                  <a:lnTo>
                    <a:pt x="33867" y="121303"/>
                  </a:lnTo>
                  <a:lnTo>
                    <a:pt x="0" y="110014"/>
                  </a:ln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81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1" descr="ant.png"/>
            <p:cNvPicPr>
              <a:picLocks noChangeAspect="1"/>
            </p:cNvPicPr>
            <p:nvPr/>
          </p:nvPicPr>
          <p:blipFill>
            <a:blip r:embed="rId7" cstate="print"/>
            <a:srcRect l="47500" t="62253" r="38750" b="22184"/>
            <a:stretch>
              <a:fillRect/>
            </a:stretch>
          </p:blipFill>
          <p:spPr>
            <a:xfrm>
              <a:off x="3086100" y="3829050"/>
              <a:ext cx="718457" cy="457200"/>
            </a:xfrm>
            <a:prstGeom prst="rect">
              <a:avLst/>
            </a:prstGeom>
          </p:spPr>
        </p:pic>
        <p:pic>
          <p:nvPicPr>
            <p:cNvPr id="43" name="Picture 42" descr="ant.png"/>
            <p:cNvPicPr>
              <a:picLocks noChangeAspect="1"/>
            </p:cNvPicPr>
            <p:nvPr/>
          </p:nvPicPr>
          <p:blipFill>
            <a:blip r:embed="rId7" cstate="print"/>
            <a:srcRect l="47500" t="62253" r="38750" b="22184"/>
            <a:stretch>
              <a:fillRect/>
            </a:stretch>
          </p:blipFill>
          <p:spPr>
            <a:xfrm rot="1796506">
              <a:off x="2123555" y="3749238"/>
              <a:ext cx="718457" cy="457200"/>
            </a:xfrm>
            <a:prstGeom prst="rect">
              <a:avLst/>
            </a:prstGeom>
          </p:spPr>
        </p:pic>
        <p:pic>
          <p:nvPicPr>
            <p:cNvPr id="44" name="Picture 43" descr="ant.png"/>
            <p:cNvPicPr>
              <a:picLocks noChangeAspect="1"/>
            </p:cNvPicPr>
            <p:nvPr/>
          </p:nvPicPr>
          <p:blipFill>
            <a:blip r:embed="rId7" cstate="print"/>
            <a:srcRect l="47500" t="62253" r="38750" b="22184"/>
            <a:stretch>
              <a:fillRect/>
            </a:stretch>
          </p:blipFill>
          <p:spPr>
            <a:xfrm rot="2827053">
              <a:off x="4800600" y="3486150"/>
              <a:ext cx="718457" cy="457200"/>
            </a:xfrm>
            <a:prstGeom prst="rect">
              <a:avLst/>
            </a:prstGeom>
          </p:spPr>
        </p:pic>
        <p:pic>
          <p:nvPicPr>
            <p:cNvPr id="45" name="Picture 44" descr="beetle.png"/>
            <p:cNvPicPr>
              <a:picLocks noChangeAspect="1"/>
            </p:cNvPicPr>
            <p:nvPr/>
          </p:nvPicPr>
          <p:blipFill>
            <a:blip r:embed="rId8" cstate="print"/>
            <a:srcRect l="28750" t="7757" r="22500" b="12204"/>
            <a:stretch>
              <a:fillRect/>
            </a:stretch>
          </p:blipFill>
          <p:spPr>
            <a:xfrm rot="19668095">
              <a:off x="5148103" y="2594931"/>
              <a:ext cx="703422" cy="649312"/>
            </a:xfrm>
            <a:prstGeom prst="rect">
              <a:avLst/>
            </a:prstGeom>
          </p:spPr>
        </p:pic>
        <p:pic>
          <p:nvPicPr>
            <p:cNvPr id="46" name="Picture 45" descr="beetle.png"/>
            <p:cNvPicPr>
              <a:picLocks noChangeAspect="1"/>
            </p:cNvPicPr>
            <p:nvPr/>
          </p:nvPicPr>
          <p:blipFill>
            <a:blip r:embed="rId8" cstate="print"/>
            <a:srcRect l="28750" t="7757" r="22500" b="12204"/>
            <a:stretch>
              <a:fillRect/>
            </a:stretch>
          </p:blipFill>
          <p:spPr>
            <a:xfrm rot="1658521">
              <a:off x="4225280" y="3040769"/>
              <a:ext cx="703422" cy="649312"/>
            </a:xfrm>
            <a:prstGeom prst="rect">
              <a:avLst/>
            </a:prstGeom>
          </p:spPr>
        </p:pic>
        <p:pic>
          <p:nvPicPr>
            <p:cNvPr id="47" name="Picture 46" descr="beetle.png"/>
            <p:cNvPicPr>
              <a:picLocks noChangeAspect="1"/>
            </p:cNvPicPr>
            <p:nvPr/>
          </p:nvPicPr>
          <p:blipFill>
            <a:blip r:embed="rId8" cstate="print"/>
            <a:srcRect l="28750" t="7757" r="22500" b="12204"/>
            <a:stretch>
              <a:fillRect/>
            </a:stretch>
          </p:blipFill>
          <p:spPr>
            <a:xfrm rot="2484834">
              <a:off x="3098614" y="4094824"/>
              <a:ext cx="703422" cy="64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3" grpId="0" animBg="1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24613</TotalTime>
  <Words>340</Words>
  <Application>Microsoft Office PowerPoint</Application>
  <PresentationFormat>On-screen Show (16:9)</PresentationFormat>
  <Paragraphs>54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282</cp:revision>
  <dcterms:created xsi:type="dcterms:W3CDTF">2011-06-12T17:04:43Z</dcterms:created>
  <dcterms:modified xsi:type="dcterms:W3CDTF">2015-06-07T11:59:15Z</dcterms:modified>
</cp:coreProperties>
</file>